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8" r:id="rId1"/>
  </p:sldMasterIdLst>
  <p:notesMasterIdLst>
    <p:notesMasterId r:id="rId13"/>
  </p:notesMasterIdLst>
  <p:sldIdLst>
    <p:sldId id="256" r:id="rId2"/>
    <p:sldId id="273" r:id="rId3"/>
    <p:sldId id="258" r:id="rId4"/>
    <p:sldId id="260" r:id="rId5"/>
    <p:sldId id="272" r:id="rId6"/>
    <p:sldId id="262" r:id="rId7"/>
    <p:sldId id="263" r:id="rId8"/>
    <p:sldId id="265" r:id="rId9"/>
    <p:sldId id="266" r:id="rId10"/>
    <p:sldId id="268" r:id="rId11"/>
    <p:sldId id="271"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7554" autoAdjust="0"/>
  </p:normalViewPr>
  <p:slideViewPr>
    <p:cSldViewPr snapToGrid="0">
      <p:cViewPr varScale="1">
        <p:scale>
          <a:sx n="52" d="100"/>
          <a:sy n="52" d="100"/>
        </p:scale>
        <p:origin x="1204" y="4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endParaRPr/>
          </a:p>
        </p:txBody>
      </p:sp>
      <p:sp>
        <p:nvSpPr>
          <p:cNvPr id="4" name="Google Shape;4;n"/>
          <p:cNvSpPr txBox="1">
            <a:spLocks noGrp="1"/>
          </p:cNvSpPr>
          <p:nvPr>
            <p:ph type="dt" idx="10"/>
          </p:nvPr>
        </p:nvSpPr>
        <p:spPr>
          <a:xfrm>
            <a:off x="3886200"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60"/>
              </a:spcBef>
              <a:spcAft>
                <a:spcPts val="0"/>
              </a:spcAft>
              <a:buSzPts val="1400"/>
              <a:buNone/>
              <a:defRPr sz="1200" b="0" i="0" u="none" strike="noStrike" cap="none">
                <a:solidFill>
                  <a:schemeClr val="dk1"/>
                </a:solidFill>
                <a:latin typeface="Times"/>
                <a:ea typeface="Times"/>
                <a:cs typeface="Times"/>
                <a:sym typeface="Times"/>
              </a:defRPr>
            </a:lvl1pPr>
            <a:lvl2pPr marL="914400" marR="0" lvl="1" indent="-228600" algn="l" rtl="0">
              <a:spcBef>
                <a:spcPts val="360"/>
              </a:spcBef>
              <a:spcAft>
                <a:spcPts val="0"/>
              </a:spcAft>
              <a:buSzPts val="1400"/>
              <a:buNone/>
              <a:defRPr sz="1200" b="0" i="0" u="none" strike="noStrike" cap="none">
                <a:solidFill>
                  <a:schemeClr val="dk1"/>
                </a:solidFill>
                <a:latin typeface="Times"/>
                <a:ea typeface="Times"/>
                <a:cs typeface="Times"/>
                <a:sym typeface="Times"/>
              </a:defRPr>
            </a:lvl2pPr>
            <a:lvl3pPr marL="1371600" marR="0" lvl="2" indent="-228600" algn="l" rtl="0">
              <a:spcBef>
                <a:spcPts val="360"/>
              </a:spcBef>
              <a:spcAft>
                <a:spcPts val="0"/>
              </a:spcAft>
              <a:buSzPts val="1400"/>
              <a:buNone/>
              <a:defRPr sz="1200" b="0" i="0" u="none" strike="noStrike" cap="none">
                <a:solidFill>
                  <a:schemeClr val="dk1"/>
                </a:solidFill>
                <a:latin typeface="Times"/>
                <a:ea typeface="Times"/>
                <a:cs typeface="Times"/>
                <a:sym typeface="Times"/>
              </a:defRPr>
            </a:lvl3pPr>
            <a:lvl4pPr marL="1828800" marR="0" lvl="3" indent="-228600" algn="l" rtl="0">
              <a:spcBef>
                <a:spcPts val="360"/>
              </a:spcBef>
              <a:spcAft>
                <a:spcPts val="0"/>
              </a:spcAft>
              <a:buSzPts val="1400"/>
              <a:buNone/>
              <a:defRPr sz="1200" b="0" i="0" u="none" strike="noStrike" cap="none">
                <a:solidFill>
                  <a:schemeClr val="dk1"/>
                </a:solidFill>
                <a:latin typeface="Times"/>
                <a:ea typeface="Times"/>
                <a:cs typeface="Times"/>
                <a:sym typeface="Times"/>
              </a:defRPr>
            </a:lvl4pPr>
            <a:lvl5pPr marL="2286000" marR="0" lvl="4" indent="-228600" algn="l" rtl="0">
              <a:spcBef>
                <a:spcPts val="360"/>
              </a:spcBef>
              <a:spcAft>
                <a:spcPts val="0"/>
              </a:spcAft>
              <a:buSzPts val="1400"/>
              <a:buNone/>
              <a:defRPr sz="1200" b="0" i="0" u="none" strike="noStrike" cap="none">
                <a:solidFill>
                  <a:schemeClr val="dk1"/>
                </a:solidFill>
                <a:latin typeface="Times"/>
                <a:ea typeface="Times"/>
                <a:cs typeface="Times"/>
                <a:sym typeface="Times"/>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6800"/>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Times"/>
                <a:ea typeface="Times"/>
                <a:cs typeface="Times"/>
                <a:sym typeface="Times"/>
              </a:defRPr>
            </a:lvl1pPr>
            <a:lvl2pPr marR="0" lvl="1"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2pPr>
            <a:lvl3pPr marR="0" lvl="2"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3pPr>
            <a:lvl4pPr marR="0" lvl="3"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4pPr>
            <a:lvl5pPr marR="0" lvl="4"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5pPr>
            <a:lvl6pPr marR="0" lvl="5"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6pPr>
            <a:lvl7pPr marR="0" lvl="6"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7pPr>
            <a:lvl8pPr marR="0" lvl="7"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8pPr>
            <a:lvl9pPr marR="0" lvl="8" algn="l" rtl="0">
              <a:spcBef>
                <a:spcPts val="0"/>
              </a:spcBef>
              <a:spcAft>
                <a:spcPts val="0"/>
              </a:spcAft>
              <a:buSzPts val="1400"/>
              <a:buNone/>
              <a:defRPr sz="1800" b="0" i="0" u="none" strike="noStrike" cap="none">
                <a:solidFill>
                  <a:schemeClr val="dk1"/>
                </a:solidFill>
                <a:latin typeface="Georgia"/>
                <a:ea typeface="Georgia"/>
                <a:cs typeface="Georgia"/>
                <a:sym typeface="Georgia"/>
              </a:defRPr>
            </a:lvl9pPr>
          </a:lstStyle>
          <a:p>
            <a:endParaRPr/>
          </a:p>
        </p:txBody>
      </p:sp>
      <p:sp>
        <p:nvSpPr>
          <p:cNvPr id="8" name="Google Shape;8;n"/>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Times"/>
                <a:ea typeface="Times"/>
                <a:cs typeface="Times"/>
                <a:sym typeface="Times"/>
              </a:rPr>
              <a:t>‹#›</a:t>
            </a:fld>
            <a:endParaRPr sz="1200" b="0" i="0" u="none" strike="noStrike" cap="none">
              <a:solidFill>
                <a:schemeClr val="dk1"/>
              </a:solidFill>
              <a:latin typeface="Times"/>
              <a:ea typeface="Times"/>
              <a:cs typeface="Times"/>
              <a:sym typeface="Times"/>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8" name="Google Shape;48;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9" name="Google Shape;49;p1:notes"/>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6162564e8d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6162564e8d_0_7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73" name="Google Shape;173;g6162564e8d_0_71:notes"/>
          <p:cNvSpPr txBox="1">
            <a:spLocks noGrp="1"/>
          </p:cNvSpPr>
          <p:nvPr>
            <p:ph type="sldNum" idx="12"/>
          </p:nvPr>
        </p:nvSpPr>
        <p:spPr>
          <a:xfrm>
            <a:off x="3886200" y="8686800"/>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6162564e8d_0_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7" name="Google Shape;57;g6162564e8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6162564e8d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6162564e8d_0_4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70" name="Google Shape;70;g6162564e8d_0_42:notes"/>
          <p:cNvSpPr txBox="1">
            <a:spLocks noGrp="1"/>
          </p:cNvSpPr>
          <p:nvPr>
            <p:ph type="sldNum" idx="12"/>
          </p:nvPr>
        </p:nvSpPr>
        <p:spPr>
          <a:xfrm>
            <a:off x="3886200" y="8686800"/>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6162564e8d_0_1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US" sz="1800" b="1">
                <a:solidFill>
                  <a:srgbClr val="FF0000"/>
                </a:solidFill>
              </a:rPr>
              <a:t>Alex</a:t>
            </a:r>
            <a:r>
              <a:rPr lang="en-US"/>
              <a:t>: To quickly QC RNAseq samples and to see if batch effect exist, a novel distance-based classifier were used to convert gene expression profiles into Pearson distances. The geometric center of all normal samples were defined as the baseline. In theory, all normal samples with similar gene expression profiles should cluster together, and tumor samples should drift further away from the baseline. With this simple conversion, outliers can be easily visualized. As Neurofibroma, MPNST, Gangiloglioma, Ependymoma all showing larger distance to the first group of normal samples, we believe for the second group of normal samples, either batch effect causing them have larger distance than the first group of normal samples, or there are some contamination happened in these samples, causing them a mixture of normal and tumor samples. Therefore, to make our analysis more accurate, we decide to use a subset of samples to avoid such issue. </a:t>
            </a:r>
            <a:endParaRPr/>
          </a:p>
        </p:txBody>
      </p:sp>
      <p:sp>
        <p:nvSpPr>
          <p:cNvPr id="82" name="Google Shape;82;g6162564e8d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6392e4de8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6392e4de82_1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r>
              <a:rPr lang="en-US"/>
              <a:t>We compared the burden of rare mutations in genes based on exome sequencing data from 8 MPNST specimens and 18 normal blood specimens. Each specimen is from a unique donor. The rare mutations are defined as the private mutations (found only once in each cohort) and with population allele frequency lower than 0.5%. We then found the corresponding genes, and used fisher’s exact test to compare the burden in the MPNST and normal samples.  For instance, gene HYDIN is mutated in 6/8 MPNST samples, and in only 1/18 normal samples.</a:t>
            </a:r>
            <a:endParaRPr/>
          </a:p>
        </p:txBody>
      </p:sp>
      <p:sp>
        <p:nvSpPr>
          <p:cNvPr id="110" name="Google Shape;110;g6392e4de82_1_0:notes"/>
          <p:cNvSpPr txBox="1">
            <a:spLocks noGrp="1"/>
          </p:cNvSpPr>
          <p:nvPr>
            <p:ph type="sldNum" idx="12"/>
          </p:nvPr>
        </p:nvSpPr>
        <p:spPr>
          <a:xfrm>
            <a:off x="3886200" y="8686800"/>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6392e4de82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6392e4de82_3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16" name="Google Shape;116;g6392e4de82_3_0:notes"/>
          <p:cNvSpPr txBox="1">
            <a:spLocks noGrp="1"/>
          </p:cNvSpPr>
          <p:nvPr>
            <p:ph type="sldNum" idx="12"/>
          </p:nvPr>
        </p:nvSpPr>
        <p:spPr>
          <a:xfrm>
            <a:off x="3886200" y="8686800"/>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6162564e8d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6162564e8d_2_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32" name="Google Shape;132;g6162564e8d_2_0:notes"/>
          <p:cNvSpPr txBox="1">
            <a:spLocks noGrp="1"/>
          </p:cNvSpPr>
          <p:nvPr>
            <p:ph type="sldNum" idx="12"/>
          </p:nvPr>
        </p:nvSpPr>
        <p:spPr>
          <a:xfrm>
            <a:off x="3886200" y="8686800"/>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8</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6392e4de82_1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6392e4de82_1_2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40" name="Google Shape;140;g6392e4de82_1_22:notes"/>
          <p:cNvSpPr txBox="1">
            <a:spLocks noGrp="1"/>
          </p:cNvSpPr>
          <p:nvPr>
            <p:ph type="sldNum" idx="12"/>
          </p:nvPr>
        </p:nvSpPr>
        <p:spPr>
          <a:xfrm>
            <a:off x="3886200" y="8686800"/>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9</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6162564e8d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6162564e8d_0_50: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53" name="Google Shape;153;g6162564e8d_0_50:notes"/>
          <p:cNvSpPr txBox="1">
            <a:spLocks noGrp="1"/>
          </p:cNvSpPr>
          <p:nvPr>
            <p:ph type="sldNum" idx="12"/>
          </p:nvPr>
        </p:nvSpPr>
        <p:spPr>
          <a:xfrm>
            <a:off x="3886200" y="8686800"/>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p2"/>
          <p:cNvSpPr txBox="1">
            <a:spLocks noGrp="1"/>
          </p:cNvSpPr>
          <p:nvPr>
            <p:ph type="ctrTitle"/>
          </p:nvPr>
        </p:nvSpPr>
        <p:spPr>
          <a:xfrm>
            <a:off x="228600" y="304800"/>
            <a:ext cx="11379200" cy="1600200"/>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SzPts val="1400"/>
              <a:buNone/>
              <a:defRPr sz="4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ubTitle" idx="1"/>
          </p:nvPr>
        </p:nvSpPr>
        <p:spPr>
          <a:xfrm>
            <a:off x="406400" y="1828800"/>
            <a:ext cx="11379200" cy="457200"/>
          </a:xfrm>
          <a:prstGeom prst="rect">
            <a:avLst/>
          </a:prstGeom>
          <a:noFill/>
          <a:ln>
            <a:noFill/>
          </a:ln>
        </p:spPr>
        <p:txBody>
          <a:bodyPr spcFirstLastPara="1" wrap="square" lIns="91425" tIns="45700" rIns="91425" bIns="45700" anchor="t" anchorCtr="0">
            <a:noAutofit/>
          </a:bodyPr>
          <a:lstStyle>
            <a:lvl1pPr lvl="0" algn="ctr">
              <a:spcBef>
                <a:spcPts val="360"/>
              </a:spcBef>
              <a:spcAft>
                <a:spcPts val="0"/>
              </a:spcAft>
              <a:buClr>
                <a:srgbClr val="131313"/>
              </a:buClr>
              <a:buSzPts val="1800"/>
              <a:buFont typeface="Times"/>
              <a:buNone/>
              <a:defRPr sz="1800" b="1"/>
            </a:lvl1pPr>
            <a:lvl2pPr lvl="1" algn="l">
              <a:spcBef>
                <a:spcPts val="360"/>
              </a:spcBef>
              <a:spcAft>
                <a:spcPts val="0"/>
              </a:spcAft>
              <a:buClr>
                <a:srgbClr val="131313"/>
              </a:buClr>
              <a:buSzPts val="1800"/>
              <a:buChar char="•"/>
              <a:defRPr/>
            </a:lvl2pPr>
            <a:lvl3pPr lvl="2" algn="l">
              <a:spcBef>
                <a:spcPts val="360"/>
              </a:spcBef>
              <a:spcAft>
                <a:spcPts val="0"/>
              </a:spcAft>
              <a:buClr>
                <a:srgbClr val="131313"/>
              </a:buClr>
              <a:buSzPts val="1800"/>
              <a:buChar char="•"/>
              <a:defRPr/>
            </a:lvl3pPr>
            <a:lvl4pPr lvl="3" algn="l">
              <a:spcBef>
                <a:spcPts val="360"/>
              </a:spcBef>
              <a:spcAft>
                <a:spcPts val="0"/>
              </a:spcAft>
              <a:buClr>
                <a:srgbClr val="131313"/>
              </a:buClr>
              <a:buSzPts val="1800"/>
              <a:buChar char="•"/>
              <a:defRPr/>
            </a:lvl4pPr>
            <a:lvl5pPr lvl="4" algn="l">
              <a:spcBef>
                <a:spcPts val="360"/>
              </a:spcBef>
              <a:spcAft>
                <a:spcPts val="0"/>
              </a:spcAft>
              <a:buClr>
                <a:srgbClr val="131313"/>
              </a:buClr>
              <a:buSzPts val="1800"/>
              <a:buChar char="•"/>
              <a:defRPr/>
            </a:lvl5pPr>
            <a:lvl6pPr lvl="5" algn="l">
              <a:spcBef>
                <a:spcPts val="360"/>
              </a:spcBef>
              <a:spcAft>
                <a:spcPts val="0"/>
              </a:spcAft>
              <a:buClr>
                <a:srgbClr val="131313"/>
              </a:buClr>
              <a:buSzPts val="1800"/>
              <a:buChar char="•"/>
              <a:defRPr/>
            </a:lvl6pPr>
            <a:lvl7pPr lvl="6" algn="l">
              <a:spcBef>
                <a:spcPts val="360"/>
              </a:spcBef>
              <a:spcAft>
                <a:spcPts val="0"/>
              </a:spcAft>
              <a:buClr>
                <a:srgbClr val="131313"/>
              </a:buClr>
              <a:buSzPts val="1800"/>
              <a:buChar char="•"/>
              <a:defRPr/>
            </a:lvl7pPr>
            <a:lvl8pPr lvl="7" algn="l">
              <a:spcBef>
                <a:spcPts val="360"/>
              </a:spcBef>
              <a:spcAft>
                <a:spcPts val="0"/>
              </a:spcAft>
              <a:buClr>
                <a:srgbClr val="131313"/>
              </a:buClr>
              <a:buSzPts val="1800"/>
              <a:buChar char="•"/>
              <a:defRPr/>
            </a:lvl8pPr>
            <a:lvl9pPr lvl="8" algn="l">
              <a:spcBef>
                <a:spcPts val="360"/>
              </a:spcBef>
              <a:spcAft>
                <a:spcPts val="0"/>
              </a:spcAft>
              <a:buClr>
                <a:srgbClr val="131313"/>
              </a:buClr>
              <a:buSzPts val="1800"/>
              <a:buChar ch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and Text" type="objAndTx">
  <p:cSld name="OBJECT_AND_TEXT">
    <p:spTree>
      <p:nvGrpSpPr>
        <p:cNvPr id="1" name="Shape 42"/>
        <p:cNvGrpSpPr/>
        <p:nvPr/>
      </p:nvGrpSpPr>
      <p:grpSpPr>
        <a:xfrm>
          <a:off x="0" y="0"/>
          <a:ext cx="0" cy="0"/>
          <a:chOff x="0" y="0"/>
          <a:chExt cx="0" cy="0"/>
        </a:xfrm>
      </p:grpSpPr>
      <p:sp>
        <p:nvSpPr>
          <p:cNvPr id="43" name="Google Shape;43;p11"/>
          <p:cNvSpPr txBox="1">
            <a:spLocks noGrp="1"/>
          </p:cNvSpPr>
          <p:nvPr>
            <p:ph type="title"/>
          </p:nvPr>
        </p:nvSpPr>
        <p:spPr>
          <a:xfrm>
            <a:off x="711200" y="457200"/>
            <a:ext cx="10871200" cy="10668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1"/>
          <p:cNvSpPr txBox="1">
            <a:spLocks noGrp="1"/>
          </p:cNvSpPr>
          <p:nvPr>
            <p:ph type="body" idx="1"/>
          </p:nvPr>
        </p:nvSpPr>
        <p:spPr>
          <a:xfrm>
            <a:off x="711200" y="1676400"/>
            <a:ext cx="5334000" cy="4495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rgbClr val="131313"/>
              </a:buClr>
              <a:buSzPts val="1800"/>
              <a:buChar char="•"/>
              <a:defRPr/>
            </a:lvl1pPr>
            <a:lvl2pPr marL="914400" lvl="1" indent="-342900" algn="l">
              <a:spcBef>
                <a:spcPts val="360"/>
              </a:spcBef>
              <a:spcAft>
                <a:spcPts val="0"/>
              </a:spcAft>
              <a:buClr>
                <a:srgbClr val="131313"/>
              </a:buClr>
              <a:buSzPts val="1800"/>
              <a:buChar char="•"/>
              <a:defRPr/>
            </a:lvl2pPr>
            <a:lvl3pPr marL="1371600" lvl="2" indent="-342900" algn="l">
              <a:spcBef>
                <a:spcPts val="360"/>
              </a:spcBef>
              <a:spcAft>
                <a:spcPts val="0"/>
              </a:spcAft>
              <a:buClr>
                <a:srgbClr val="131313"/>
              </a:buClr>
              <a:buSzPts val="1800"/>
              <a:buChar char="•"/>
              <a:defRPr/>
            </a:lvl3pPr>
            <a:lvl4pPr marL="1828800" lvl="3" indent="-342900" algn="l">
              <a:spcBef>
                <a:spcPts val="360"/>
              </a:spcBef>
              <a:spcAft>
                <a:spcPts val="0"/>
              </a:spcAft>
              <a:buClr>
                <a:srgbClr val="131313"/>
              </a:buClr>
              <a:buSzPts val="1800"/>
              <a:buChar char="•"/>
              <a:defRPr/>
            </a:lvl4pPr>
            <a:lvl5pPr marL="2286000" lvl="4" indent="-342900" algn="l">
              <a:spcBef>
                <a:spcPts val="360"/>
              </a:spcBef>
              <a:spcAft>
                <a:spcPts val="0"/>
              </a:spcAft>
              <a:buClr>
                <a:srgbClr val="131313"/>
              </a:buClr>
              <a:buSzPts val="1800"/>
              <a:buChar char="•"/>
              <a:defRPr/>
            </a:lvl5pPr>
            <a:lvl6pPr marL="2743200" lvl="5" indent="-342900" algn="l">
              <a:spcBef>
                <a:spcPts val="360"/>
              </a:spcBef>
              <a:spcAft>
                <a:spcPts val="0"/>
              </a:spcAft>
              <a:buClr>
                <a:srgbClr val="131313"/>
              </a:buClr>
              <a:buSzPts val="1800"/>
              <a:buChar char="•"/>
              <a:defRPr/>
            </a:lvl6pPr>
            <a:lvl7pPr marL="3200400" lvl="6" indent="-342900" algn="l">
              <a:spcBef>
                <a:spcPts val="360"/>
              </a:spcBef>
              <a:spcAft>
                <a:spcPts val="0"/>
              </a:spcAft>
              <a:buClr>
                <a:srgbClr val="131313"/>
              </a:buClr>
              <a:buSzPts val="1800"/>
              <a:buChar char="•"/>
              <a:defRPr/>
            </a:lvl7pPr>
            <a:lvl8pPr marL="3657600" lvl="7" indent="-342900" algn="l">
              <a:spcBef>
                <a:spcPts val="360"/>
              </a:spcBef>
              <a:spcAft>
                <a:spcPts val="0"/>
              </a:spcAft>
              <a:buClr>
                <a:srgbClr val="131313"/>
              </a:buClr>
              <a:buSzPts val="1800"/>
              <a:buChar char="•"/>
              <a:defRPr/>
            </a:lvl8pPr>
            <a:lvl9pPr marL="4114800" lvl="8" indent="-342900" algn="l">
              <a:spcBef>
                <a:spcPts val="360"/>
              </a:spcBef>
              <a:spcAft>
                <a:spcPts val="0"/>
              </a:spcAft>
              <a:buClr>
                <a:srgbClr val="131313"/>
              </a:buClr>
              <a:buSzPts val="1800"/>
              <a:buChar char="•"/>
              <a:defRPr/>
            </a:lvl9pPr>
          </a:lstStyle>
          <a:p>
            <a:endParaRPr/>
          </a:p>
        </p:txBody>
      </p:sp>
      <p:sp>
        <p:nvSpPr>
          <p:cNvPr id="45" name="Google Shape;45;p11"/>
          <p:cNvSpPr txBox="1">
            <a:spLocks noGrp="1"/>
          </p:cNvSpPr>
          <p:nvPr>
            <p:ph type="body" idx="2"/>
          </p:nvPr>
        </p:nvSpPr>
        <p:spPr>
          <a:xfrm>
            <a:off x="6248400" y="1676400"/>
            <a:ext cx="5334000" cy="4495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rgbClr val="131313"/>
              </a:buClr>
              <a:buSzPts val="1800"/>
              <a:buChar char="•"/>
              <a:defRPr/>
            </a:lvl1pPr>
            <a:lvl2pPr marL="914400" lvl="1" indent="-342900" algn="l">
              <a:spcBef>
                <a:spcPts val="360"/>
              </a:spcBef>
              <a:spcAft>
                <a:spcPts val="0"/>
              </a:spcAft>
              <a:buClr>
                <a:srgbClr val="131313"/>
              </a:buClr>
              <a:buSzPts val="1800"/>
              <a:buChar char="•"/>
              <a:defRPr/>
            </a:lvl2pPr>
            <a:lvl3pPr marL="1371600" lvl="2" indent="-342900" algn="l">
              <a:spcBef>
                <a:spcPts val="360"/>
              </a:spcBef>
              <a:spcAft>
                <a:spcPts val="0"/>
              </a:spcAft>
              <a:buClr>
                <a:srgbClr val="131313"/>
              </a:buClr>
              <a:buSzPts val="1800"/>
              <a:buChar char="•"/>
              <a:defRPr/>
            </a:lvl3pPr>
            <a:lvl4pPr marL="1828800" lvl="3" indent="-342900" algn="l">
              <a:spcBef>
                <a:spcPts val="360"/>
              </a:spcBef>
              <a:spcAft>
                <a:spcPts val="0"/>
              </a:spcAft>
              <a:buClr>
                <a:srgbClr val="131313"/>
              </a:buClr>
              <a:buSzPts val="1800"/>
              <a:buChar char="•"/>
              <a:defRPr/>
            </a:lvl4pPr>
            <a:lvl5pPr marL="2286000" lvl="4" indent="-342900" algn="l">
              <a:spcBef>
                <a:spcPts val="360"/>
              </a:spcBef>
              <a:spcAft>
                <a:spcPts val="0"/>
              </a:spcAft>
              <a:buClr>
                <a:srgbClr val="131313"/>
              </a:buClr>
              <a:buSzPts val="1800"/>
              <a:buChar char="•"/>
              <a:defRPr/>
            </a:lvl5pPr>
            <a:lvl6pPr marL="2743200" lvl="5" indent="-342900" algn="l">
              <a:spcBef>
                <a:spcPts val="360"/>
              </a:spcBef>
              <a:spcAft>
                <a:spcPts val="0"/>
              </a:spcAft>
              <a:buClr>
                <a:srgbClr val="131313"/>
              </a:buClr>
              <a:buSzPts val="1800"/>
              <a:buChar char="•"/>
              <a:defRPr/>
            </a:lvl6pPr>
            <a:lvl7pPr marL="3200400" lvl="6" indent="-342900" algn="l">
              <a:spcBef>
                <a:spcPts val="360"/>
              </a:spcBef>
              <a:spcAft>
                <a:spcPts val="0"/>
              </a:spcAft>
              <a:buClr>
                <a:srgbClr val="131313"/>
              </a:buClr>
              <a:buSzPts val="1800"/>
              <a:buChar char="•"/>
              <a:defRPr/>
            </a:lvl7pPr>
            <a:lvl8pPr marL="3657600" lvl="7" indent="-342900" algn="l">
              <a:spcBef>
                <a:spcPts val="360"/>
              </a:spcBef>
              <a:spcAft>
                <a:spcPts val="0"/>
              </a:spcAft>
              <a:buClr>
                <a:srgbClr val="131313"/>
              </a:buClr>
              <a:buSzPts val="1800"/>
              <a:buChar char="•"/>
              <a:defRPr/>
            </a:lvl8pPr>
            <a:lvl9pPr marL="4114800" lvl="8" indent="-342900" algn="l">
              <a:spcBef>
                <a:spcPts val="360"/>
              </a:spcBef>
              <a:spcAft>
                <a:spcPts val="0"/>
              </a:spcAft>
              <a:buClr>
                <a:srgbClr val="131313"/>
              </a:buClr>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711200" y="457200"/>
            <a:ext cx="10871200" cy="10668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3"/>
          <p:cNvSpPr txBox="1">
            <a:spLocks noGrp="1"/>
          </p:cNvSpPr>
          <p:nvPr>
            <p:ph type="body" idx="1"/>
          </p:nvPr>
        </p:nvSpPr>
        <p:spPr>
          <a:xfrm>
            <a:off x="711200" y="1676400"/>
            <a:ext cx="10871200" cy="4495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rgbClr val="131313"/>
              </a:buClr>
              <a:buSzPts val="1800"/>
              <a:buChar char="•"/>
              <a:defRPr/>
            </a:lvl1pPr>
            <a:lvl2pPr marL="914400" lvl="1" indent="-342900" algn="l">
              <a:spcBef>
                <a:spcPts val="360"/>
              </a:spcBef>
              <a:spcAft>
                <a:spcPts val="0"/>
              </a:spcAft>
              <a:buClr>
                <a:srgbClr val="131313"/>
              </a:buClr>
              <a:buSzPts val="1800"/>
              <a:buChar char="•"/>
              <a:defRPr/>
            </a:lvl2pPr>
            <a:lvl3pPr marL="1371600" lvl="2" indent="-342900" algn="l">
              <a:spcBef>
                <a:spcPts val="360"/>
              </a:spcBef>
              <a:spcAft>
                <a:spcPts val="0"/>
              </a:spcAft>
              <a:buClr>
                <a:srgbClr val="131313"/>
              </a:buClr>
              <a:buSzPts val="1800"/>
              <a:buChar char="•"/>
              <a:defRPr/>
            </a:lvl3pPr>
            <a:lvl4pPr marL="1828800" lvl="3" indent="-342900" algn="l">
              <a:spcBef>
                <a:spcPts val="360"/>
              </a:spcBef>
              <a:spcAft>
                <a:spcPts val="0"/>
              </a:spcAft>
              <a:buClr>
                <a:srgbClr val="131313"/>
              </a:buClr>
              <a:buSzPts val="1800"/>
              <a:buChar char="•"/>
              <a:defRPr/>
            </a:lvl4pPr>
            <a:lvl5pPr marL="2286000" lvl="4" indent="-342900" algn="l">
              <a:spcBef>
                <a:spcPts val="360"/>
              </a:spcBef>
              <a:spcAft>
                <a:spcPts val="0"/>
              </a:spcAft>
              <a:buClr>
                <a:srgbClr val="131313"/>
              </a:buClr>
              <a:buSzPts val="1800"/>
              <a:buChar char="•"/>
              <a:defRPr/>
            </a:lvl5pPr>
            <a:lvl6pPr marL="2743200" lvl="5" indent="-342900" algn="l">
              <a:spcBef>
                <a:spcPts val="360"/>
              </a:spcBef>
              <a:spcAft>
                <a:spcPts val="0"/>
              </a:spcAft>
              <a:buClr>
                <a:srgbClr val="131313"/>
              </a:buClr>
              <a:buSzPts val="1800"/>
              <a:buChar char="•"/>
              <a:defRPr/>
            </a:lvl6pPr>
            <a:lvl7pPr marL="3200400" lvl="6" indent="-342900" algn="l">
              <a:spcBef>
                <a:spcPts val="360"/>
              </a:spcBef>
              <a:spcAft>
                <a:spcPts val="0"/>
              </a:spcAft>
              <a:buClr>
                <a:srgbClr val="131313"/>
              </a:buClr>
              <a:buSzPts val="1800"/>
              <a:buChar char="•"/>
              <a:defRPr/>
            </a:lvl7pPr>
            <a:lvl8pPr marL="3657600" lvl="7" indent="-342900" algn="l">
              <a:spcBef>
                <a:spcPts val="360"/>
              </a:spcBef>
              <a:spcAft>
                <a:spcPts val="0"/>
              </a:spcAft>
              <a:buClr>
                <a:srgbClr val="131313"/>
              </a:buClr>
              <a:buSzPts val="1800"/>
              <a:buChar char="•"/>
              <a:defRPr/>
            </a:lvl8pPr>
            <a:lvl9pPr marL="4114800" lvl="8" indent="-342900" algn="l">
              <a:spcBef>
                <a:spcPts val="360"/>
              </a:spcBef>
              <a:spcAft>
                <a:spcPts val="0"/>
              </a:spcAft>
              <a:buClr>
                <a:srgbClr val="131313"/>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963084" y="4406903"/>
            <a:ext cx="103632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SzPts val="1400"/>
              <a:buNone/>
              <a:defRPr sz="4000" b="1"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4"/>
          <p:cNvSpPr txBox="1">
            <a:spLocks noGrp="1"/>
          </p:cNvSpPr>
          <p:nvPr>
            <p:ph type="body" idx="1"/>
          </p:nvPr>
        </p:nvSpPr>
        <p:spPr>
          <a:xfrm>
            <a:off x="963084" y="2906713"/>
            <a:ext cx="103632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131313"/>
              </a:buClr>
              <a:buSzPts val="2000"/>
              <a:buNone/>
              <a:defRPr sz="2000"/>
            </a:lvl1pPr>
            <a:lvl2pPr marL="914400" lvl="1" indent="-228600" algn="l">
              <a:spcBef>
                <a:spcPts val="360"/>
              </a:spcBef>
              <a:spcAft>
                <a:spcPts val="0"/>
              </a:spcAft>
              <a:buClr>
                <a:srgbClr val="131313"/>
              </a:buClr>
              <a:buSzPts val="1800"/>
              <a:buNone/>
              <a:defRPr sz="1800"/>
            </a:lvl2pPr>
            <a:lvl3pPr marL="1371600" lvl="2" indent="-228600" algn="l">
              <a:spcBef>
                <a:spcPts val="320"/>
              </a:spcBef>
              <a:spcAft>
                <a:spcPts val="0"/>
              </a:spcAft>
              <a:buClr>
                <a:srgbClr val="131313"/>
              </a:buClr>
              <a:buSzPts val="1600"/>
              <a:buNone/>
              <a:defRPr sz="1600"/>
            </a:lvl3pPr>
            <a:lvl4pPr marL="1828800" lvl="3" indent="-228600" algn="l">
              <a:spcBef>
                <a:spcPts val="280"/>
              </a:spcBef>
              <a:spcAft>
                <a:spcPts val="0"/>
              </a:spcAft>
              <a:buClr>
                <a:srgbClr val="131313"/>
              </a:buClr>
              <a:buSzPts val="1400"/>
              <a:buNone/>
              <a:defRPr sz="1400"/>
            </a:lvl4pPr>
            <a:lvl5pPr marL="2286000" lvl="4" indent="-228600" algn="l">
              <a:spcBef>
                <a:spcPts val="280"/>
              </a:spcBef>
              <a:spcAft>
                <a:spcPts val="0"/>
              </a:spcAft>
              <a:buClr>
                <a:srgbClr val="131313"/>
              </a:buClr>
              <a:buSzPts val="1400"/>
              <a:buNone/>
              <a:defRPr sz="1400"/>
            </a:lvl5pPr>
            <a:lvl6pPr marL="2743200" lvl="5" indent="-228600" algn="l">
              <a:spcBef>
                <a:spcPts val="280"/>
              </a:spcBef>
              <a:spcAft>
                <a:spcPts val="0"/>
              </a:spcAft>
              <a:buClr>
                <a:srgbClr val="131313"/>
              </a:buClr>
              <a:buSzPts val="1400"/>
              <a:buNone/>
              <a:defRPr sz="1400"/>
            </a:lvl6pPr>
            <a:lvl7pPr marL="3200400" lvl="6" indent="-228600" algn="l">
              <a:spcBef>
                <a:spcPts val="280"/>
              </a:spcBef>
              <a:spcAft>
                <a:spcPts val="0"/>
              </a:spcAft>
              <a:buClr>
                <a:srgbClr val="131313"/>
              </a:buClr>
              <a:buSzPts val="1400"/>
              <a:buNone/>
              <a:defRPr sz="1400"/>
            </a:lvl7pPr>
            <a:lvl8pPr marL="3657600" lvl="7" indent="-228600" algn="l">
              <a:spcBef>
                <a:spcPts val="280"/>
              </a:spcBef>
              <a:spcAft>
                <a:spcPts val="0"/>
              </a:spcAft>
              <a:buClr>
                <a:srgbClr val="131313"/>
              </a:buClr>
              <a:buSzPts val="1400"/>
              <a:buNone/>
              <a:defRPr sz="1400"/>
            </a:lvl8pPr>
            <a:lvl9pPr marL="4114800" lvl="8" indent="-228600" algn="l">
              <a:spcBef>
                <a:spcPts val="280"/>
              </a:spcBef>
              <a:spcAft>
                <a:spcPts val="0"/>
              </a:spcAft>
              <a:buClr>
                <a:srgbClr val="131313"/>
              </a:buClr>
              <a:buSzPts val="1400"/>
              <a:buNone/>
              <a:defRPr sz="1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711200" y="457200"/>
            <a:ext cx="10871200" cy="10668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5"/>
          <p:cNvSpPr txBox="1">
            <a:spLocks noGrp="1"/>
          </p:cNvSpPr>
          <p:nvPr>
            <p:ph type="body" idx="1"/>
          </p:nvPr>
        </p:nvSpPr>
        <p:spPr>
          <a:xfrm>
            <a:off x="711200" y="1676400"/>
            <a:ext cx="5334000" cy="4495800"/>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rgbClr val="131313"/>
              </a:buClr>
              <a:buSzPts val="2800"/>
              <a:buChar char="•"/>
              <a:defRPr sz="2800"/>
            </a:lvl1pPr>
            <a:lvl2pPr marL="914400" lvl="1" indent="-381000" algn="l">
              <a:spcBef>
                <a:spcPts val="480"/>
              </a:spcBef>
              <a:spcAft>
                <a:spcPts val="0"/>
              </a:spcAft>
              <a:buClr>
                <a:srgbClr val="131313"/>
              </a:buClr>
              <a:buSzPts val="2400"/>
              <a:buChar char="•"/>
              <a:defRPr sz="2400"/>
            </a:lvl2pPr>
            <a:lvl3pPr marL="1371600" lvl="2" indent="-355600" algn="l">
              <a:spcBef>
                <a:spcPts val="400"/>
              </a:spcBef>
              <a:spcAft>
                <a:spcPts val="0"/>
              </a:spcAft>
              <a:buClr>
                <a:srgbClr val="131313"/>
              </a:buClr>
              <a:buSzPts val="2000"/>
              <a:buChar char="•"/>
              <a:defRPr sz="2000"/>
            </a:lvl3pPr>
            <a:lvl4pPr marL="1828800" lvl="3" indent="-342900" algn="l">
              <a:spcBef>
                <a:spcPts val="360"/>
              </a:spcBef>
              <a:spcAft>
                <a:spcPts val="0"/>
              </a:spcAft>
              <a:buClr>
                <a:srgbClr val="131313"/>
              </a:buClr>
              <a:buSzPts val="1800"/>
              <a:buChar char="•"/>
              <a:defRPr sz="1800"/>
            </a:lvl4pPr>
            <a:lvl5pPr marL="2286000" lvl="4" indent="-342900" algn="l">
              <a:spcBef>
                <a:spcPts val="360"/>
              </a:spcBef>
              <a:spcAft>
                <a:spcPts val="0"/>
              </a:spcAft>
              <a:buClr>
                <a:srgbClr val="131313"/>
              </a:buClr>
              <a:buSzPts val="1800"/>
              <a:buChar char="•"/>
              <a:defRPr sz="1800"/>
            </a:lvl5pPr>
            <a:lvl6pPr marL="2743200" lvl="5" indent="-342900" algn="l">
              <a:spcBef>
                <a:spcPts val="360"/>
              </a:spcBef>
              <a:spcAft>
                <a:spcPts val="0"/>
              </a:spcAft>
              <a:buClr>
                <a:srgbClr val="131313"/>
              </a:buClr>
              <a:buSzPts val="1800"/>
              <a:buChar char="•"/>
              <a:defRPr sz="1800"/>
            </a:lvl6pPr>
            <a:lvl7pPr marL="3200400" lvl="6" indent="-342900" algn="l">
              <a:spcBef>
                <a:spcPts val="360"/>
              </a:spcBef>
              <a:spcAft>
                <a:spcPts val="0"/>
              </a:spcAft>
              <a:buClr>
                <a:srgbClr val="131313"/>
              </a:buClr>
              <a:buSzPts val="1800"/>
              <a:buChar char="•"/>
              <a:defRPr sz="1800"/>
            </a:lvl7pPr>
            <a:lvl8pPr marL="3657600" lvl="7" indent="-342900" algn="l">
              <a:spcBef>
                <a:spcPts val="360"/>
              </a:spcBef>
              <a:spcAft>
                <a:spcPts val="0"/>
              </a:spcAft>
              <a:buClr>
                <a:srgbClr val="131313"/>
              </a:buClr>
              <a:buSzPts val="1800"/>
              <a:buChar char="•"/>
              <a:defRPr sz="1800"/>
            </a:lvl8pPr>
            <a:lvl9pPr marL="4114800" lvl="8" indent="-342900" algn="l">
              <a:spcBef>
                <a:spcPts val="360"/>
              </a:spcBef>
              <a:spcAft>
                <a:spcPts val="0"/>
              </a:spcAft>
              <a:buClr>
                <a:srgbClr val="131313"/>
              </a:buClr>
              <a:buSzPts val="1800"/>
              <a:buChar char="•"/>
              <a:defRPr sz="1800"/>
            </a:lvl9pPr>
          </a:lstStyle>
          <a:p>
            <a:endParaRPr/>
          </a:p>
        </p:txBody>
      </p:sp>
      <p:sp>
        <p:nvSpPr>
          <p:cNvPr id="24" name="Google Shape;24;p5"/>
          <p:cNvSpPr txBox="1">
            <a:spLocks noGrp="1"/>
          </p:cNvSpPr>
          <p:nvPr>
            <p:ph type="body" idx="2"/>
          </p:nvPr>
        </p:nvSpPr>
        <p:spPr>
          <a:xfrm>
            <a:off x="6248400" y="1676400"/>
            <a:ext cx="5334000" cy="4495800"/>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rgbClr val="131313"/>
              </a:buClr>
              <a:buSzPts val="2800"/>
              <a:buChar char="•"/>
              <a:defRPr sz="2800"/>
            </a:lvl1pPr>
            <a:lvl2pPr marL="914400" lvl="1" indent="-381000" algn="l">
              <a:spcBef>
                <a:spcPts val="480"/>
              </a:spcBef>
              <a:spcAft>
                <a:spcPts val="0"/>
              </a:spcAft>
              <a:buClr>
                <a:srgbClr val="131313"/>
              </a:buClr>
              <a:buSzPts val="2400"/>
              <a:buChar char="•"/>
              <a:defRPr sz="2400"/>
            </a:lvl2pPr>
            <a:lvl3pPr marL="1371600" lvl="2" indent="-355600" algn="l">
              <a:spcBef>
                <a:spcPts val="400"/>
              </a:spcBef>
              <a:spcAft>
                <a:spcPts val="0"/>
              </a:spcAft>
              <a:buClr>
                <a:srgbClr val="131313"/>
              </a:buClr>
              <a:buSzPts val="2000"/>
              <a:buChar char="•"/>
              <a:defRPr sz="2000"/>
            </a:lvl3pPr>
            <a:lvl4pPr marL="1828800" lvl="3" indent="-342900" algn="l">
              <a:spcBef>
                <a:spcPts val="360"/>
              </a:spcBef>
              <a:spcAft>
                <a:spcPts val="0"/>
              </a:spcAft>
              <a:buClr>
                <a:srgbClr val="131313"/>
              </a:buClr>
              <a:buSzPts val="1800"/>
              <a:buChar char="•"/>
              <a:defRPr sz="1800"/>
            </a:lvl4pPr>
            <a:lvl5pPr marL="2286000" lvl="4" indent="-342900" algn="l">
              <a:spcBef>
                <a:spcPts val="360"/>
              </a:spcBef>
              <a:spcAft>
                <a:spcPts val="0"/>
              </a:spcAft>
              <a:buClr>
                <a:srgbClr val="131313"/>
              </a:buClr>
              <a:buSzPts val="1800"/>
              <a:buChar char="•"/>
              <a:defRPr sz="1800"/>
            </a:lvl5pPr>
            <a:lvl6pPr marL="2743200" lvl="5" indent="-342900" algn="l">
              <a:spcBef>
                <a:spcPts val="360"/>
              </a:spcBef>
              <a:spcAft>
                <a:spcPts val="0"/>
              </a:spcAft>
              <a:buClr>
                <a:srgbClr val="131313"/>
              </a:buClr>
              <a:buSzPts val="1800"/>
              <a:buChar char="•"/>
              <a:defRPr sz="1800"/>
            </a:lvl6pPr>
            <a:lvl7pPr marL="3200400" lvl="6" indent="-342900" algn="l">
              <a:spcBef>
                <a:spcPts val="360"/>
              </a:spcBef>
              <a:spcAft>
                <a:spcPts val="0"/>
              </a:spcAft>
              <a:buClr>
                <a:srgbClr val="131313"/>
              </a:buClr>
              <a:buSzPts val="1800"/>
              <a:buChar char="•"/>
              <a:defRPr sz="1800"/>
            </a:lvl7pPr>
            <a:lvl8pPr marL="3657600" lvl="7" indent="-342900" algn="l">
              <a:spcBef>
                <a:spcPts val="360"/>
              </a:spcBef>
              <a:spcAft>
                <a:spcPts val="0"/>
              </a:spcAft>
              <a:buClr>
                <a:srgbClr val="131313"/>
              </a:buClr>
              <a:buSzPts val="1800"/>
              <a:buChar char="•"/>
              <a:defRPr sz="1800"/>
            </a:lvl8pPr>
            <a:lvl9pPr marL="4114800" lvl="8" indent="-342900" algn="l">
              <a:spcBef>
                <a:spcPts val="360"/>
              </a:spcBef>
              <a:spcAft>
                <a:spcPts val="0"/>
              </a:spcAft>
              <a:buClr>
                <a:srgbClr val="131313"/>
              </a:buClr>
              <a:buSzPts val="1800"/>
              <a:buChar char="•"/>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609600" y="274638"/>
            <a:ext cx="10972800" cy="11430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6"/>
          <p:cNvSpPr txBox="1">
            <a:spLocks noGrp="1"/>
          </p:cNvSpPr>
          <p:nvPr>
            <p:ph type="body" idx="1"/>
          </p:nvPr>
        </p:nvSpPr>
        <p:spPr>
          <a:xfrm>
            <a:off x="609600" y="1535113"/>
            <a:ext cx="5386917"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rgbClr val="131313"/>
              </a:buClr>
              <a:buSzPts val="2400"/>
              <a:buNone/>
              <a:defRPr sz="2400" b="1"/>
            </a:lvl1pPr>
            <a:lvl2pPr marL="914400" lvl="1" indent="-228600" algn="l">
              <a:spcBef>
                <a:spcPts val="400"/>
              </a:spcBef>
              <a:spcAft>
                <a:spcPts val="0"/>
              </a:spcAft>
              <a:buClr>
                <a:srgbClr val="131313"/>
              </a:buClr>
              <a:buSzPts val="2000"/>
              <a:buNone/>
              <a:defRPr sz="2000" b="1"/>
            </a:lvl2pPr>
            <a:lvl3pPr marL="1371600" lvl="2" indent="-228600" algn="l">
              <a:spcBef>
                <a:spcPts val="360"/>
              </a:spcBef>
              <a:spcAft>
                <a:spcPts val="0"/>
              </a:spcAft>
              <a:buClr>
                <a:srgbClr val="131313"/>
              </a:buClr>
              <a:buSzPts val="1800"/>
              <a:buNone/>
              <a:defRPr sz="1800" b="1"/>
            </a:lvl3pPr>
            <a:lvl4pPr marL="1828800" lvl="3" indent="-228600" algn="l">
              <a:spcBef>
                <a:spcPts val="320"/>
              </a:spcBef>
              <a:spcAft>
                <a:spcPts val="0"/>
              </a:spcAft>
              <a:buClr>
                <a:srgbClr val="131313"/>
              </a:buClr>
              <a:buSzPts val="1600"/>
              <a:buNone/>
              <a:defRPr sz="1600" b="1"/>
            </a:lvl4pPr>
            <a:lvl5pPr marL="2286000" lvl="4" indent="-228600" algn="l">
              <a:spcBef>
                <a:spcPts val="320"/>
              </a:spcBef>
              <a:spcAft>
                <a:spcPts val="0"/>
              </a:spcAft>
              <a:buClr>
                <a:srgbClr val="131313"/>
              </a:buClr>
              <a:buSzPts val="1600"/>
              <a:buNone/>
              <a:defRPr sz="1600" b="1"/>
            </a:lvl5pPr>
            <a:lvl6pPr marL="2743200" lvl="5" indent="-228600" algn="l">
              <a:spcBef>
                <a:spcPts val="320"/>
              </a:spcBef>
              <a:spcAft>
                <a:spcPts val="0"/>
              </a:spcAft>
              <a:buClr>
                <a:srgbClr val="131313"/>
              </a:buClr>
              <a:buSzPts val="1600"/>
              <a:buNone/>
              <a:defRPr sz="1600" b="1"/>
            </a:lvl6pPr>
            <a:lvl7pPr marL="3200400" lvl="6" indent="-228600" algn="l">
              <a:spcBef>
                <a:spcPts val="320"/>
              </a:spcBef>
              <a:spcAft>
                <a:spcPts val="0"/>
              </a:spcAft>
              <a:buClr>
                <a:srgbClr val="131313"/>
              </a:buClr>
              <a:buSzPts val="1600"/>
              <a:buNone/>
              <a:defRPr sz="1600" b="1"/>
            </a:lvl7pPr>
            <a:lvl8pPr marL="3657600" lvl="7" indent="-228600" algn="l">
              <a:spcBef>
                <a:spcPts val="320"/>
              </a:spcBef>
              <a:spcAft>
                <a:spcPts val="0"/>
              </a:spcAft>
              <a:buClr>
                <a:srgbClr val="131313"/>
              </a:buClr>
              <a:buSzPts val="1600"/>
              <a:buNone/>
              <a:defRPr sz="1600" b="1"/>
            </a:lvl8pPr>
            <a:lvl9pPr marL="4114800" lvl="8" indent="-228600" algn="l">
              <a:spcBef>
                <a:spcPts val="320"/>
              </a:spcBef>
              <a:spcAft>
                <a:spcPts val="0"/>
              </a:spcAft>
              <a:buClr>
                <a:srgbClr val="131313"/>
              </a:buClr>
              <a:buSzPts val="1600"/>
              <a:buNone/>
              <a:defRPr sz="1600" b="1"/>
            </a:lvl9pPr>
          </a:lstStyle>
          <a:p>
            <a:endParaRPr/>
          </a:p>
        </p:txBody>
      </p:sp>
      <p:sp>
        <p:nvSpPr>
          <p:cNvPr id="28" name="Google Shape;28;p6"/>
          <p:cNvSpPr txBox="1">
            <a:spLocks noGrp="1"/>
          </p:cNvSpPr>
          <p:nvPr>
            <p:ph type="body" idx="2"/>
          </p:nvPr>
        </p:nvSpPr>
        <p:spPr>
          <a:xfrm>
            <a:off x="609600" y="2174875"/>
            <a:ext cx="5386917"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rgbClr val="131313"/>
              </a:buClr>
              <a:buSzPts val="2400"/>
              <a:buChar char="•"/>
              <a:defRPr sz="2400"/>
            </a:lvl1pPr>
            <a:lvl2pPr marL="914400" lvl="1" indent="-355600" algn="l">
              <a:spcBef>
                <a:spcPts val="400"/>
              </a:spcBef>
              <a:spcAft>
                <a:spcPts val="0"/>
              </a:spcAft>
              <a:buClr>
                <a:srgbClr val="131313"/>
              </a:buClr>
              <a:buSzPts val="2000"/>
              <a:buChar char="•"/>
              <a:defRPr sz="2000"/>
            </a:lvl2pPr>
            <a:lvl3pPr marL="1371600" lvl="2" indent="-342900" algn="l">
              <a:spcBef>
                <a:spcPts val="360"/>
              </a:spcBef>
              <a:spcAft>
                <a:spcPts val="0"/>
              </a:spcAft>
              <a:buClr>
                <a:srgbClr val="131313"/>
              </a:buClr>
              <a:buSzPts val="1800"/>
              <a:buChar char="•"/>
              <a:defRPr sz="1800"/>
            </a:lvl3pPr>
            <a:lvl4pPr marL="1828800" lvl="3" indent="-330200" algn="l">
              <a:spcBef>
                <a:spcPts val="320"/>
              </a:spcBef>
              <a:spcAft>
                <a:spcPts val="0"/>
              </a:spcAft>
              <a:buClr>
                <a:srgbClr val="131313"/>
              </a:buClr>
              <a:buSzPts val="1600"/>
              <a:buChar char="•"/>
              <a:defRPr sz="1600"/>
            </a:lvl4pPr>
            <a:lvl5pPr marL="2286000" lvl="4" indent="-330200" algn="l">
              <a:spcBef>
                <a:spcPts val="320"/>
              </a:spcBef>
              <a:spcAft>
                <a:spcPts val="0"/>
              </a:spcAft>
              <a:buClr>
                <a:srgbClr val="131313"/>
              </a:buClr>
              <a:buSzPts val="1600"/>
              <a:buChar char="•"/>
              <a:defRPr sz="1600"/>
            </a:lvl5pPr>
            <a:lvl6pPr marL="2743200" lvl="5" indent="-330200" algn="l">
              <a:spcBef>
                <a:spcPts val="320"/>
              </a:spcBef>
              <a:spcAft>
                <a:spcPts val="0"/>
              </a:spcAft>
              <a:buClr>
                <a:srgbClr val="131313"/>
              </a:buClr>
              <a:buSzPts val="1600"/>
              <a:buChar char="•"/>
              <a:defRPr sz="1600"/>
            </a:lvl6pPr>
            <a:lvl7pPr marL="3200400" lvl="6" indent="-330200" algn="l">
              <a:spcBef>
                <a:spcPts val="320"/>
              </a:spcBef>
              <a:spcAft>
                <a:spcPts val="0"/>
              </a:spcAft>
              <a:buClr>
                <a:srgbClr val="131313"/>
              </a:buClr>
              <a:buSzPts val="1600"/>
              <a:buChar char="•"/>
              <a:defRPr sz="1600"/>
            </a:lvl7pPr>
            <a:lvl8pPr marL="3657600" lvl="7" indent="-330200" algn="l">
              <a:spcBef>
                <a:spcPts val="320"/>
              </a:spcBef>
              <a:spcAft>
                <a:spcPts val="0"/>
              </a:spcAft>
              <a:buClr>
                <a:srgbClr val="131313"/>
              </a:buClr>
              <a:buSzPts val="1600"/>
              <a:buChar char="•"/>
              <a:defRPr sz="1600"/>
            </a:lvl8pPr>
            <a:lvl9pPr marL="4114800" lvl="8" indent="-330200" algn="l">
              <a:spcBef>
                <a:spcPts val="320"/>
              </a:spcBef>
              <a:spcAft>
                <a:spcPts val="0"/>
              </a:spcAft>
              <a:buClr>
                <a:srgbClr val="131313"/>
              </a:buClr>
              <a:buSzPts val="1600"/>
              <a:buChar char="•"/>
              <a:defRPr sz="1600"/>
            </a:lvl9pPr>
          </a:lstStyle>
          <a:p>
            <a:endParaRPr/>
          </a:p>
        </p:txBody>
      </p:sp>
      <p:sp>
        <p:nvSpPr>
          <p:cNvPr id="29" name="Google Shape;29;p6"/>
          <p:cNvSpPr txBox="1">
            <a:spLocks noGrp="1"/>
          </p:cNvSpPr>
          <p:nvPr>
            <p:ph type="body" idx="3"/>
          </p:nvPr>
        </p:nvSpPr>
        <p:spPr>
          <a:xfrm>
            <a:off x="6193369" y="1535113"/>
            <a:ext cx="5389033"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rgbClr val="131313"/>
              </a:buClr>
              <a:buSzPts val="2400"/>
              <a:buNone/>
              <a:defRPr sz="2400" b="1"/>
            </a:lvl1pPr>
            <a:lvl2pPr marL="914400" lvl="1" indent="-228600" algn="l">
              <a:spcBef>
                <a:spcPts val="400"/>
              </a:spcBef>
              <a:spcAft>
                <a:spcPts val="0"/>
              </a:spcAft>
              <a:buClr>
                <a:srgbClr val="131313"/>
              </a:buClr>
              <a:buSzPts val="2000"/>
              <a:buNone/>
              <a:defRPr sz="2000" b="1"/>
            </a:lvl2pPr>
            <a:lvl3pPr marL="1371600" lvl="2" indent="-228600" algn="l">
              <a:spcBef>
                <a:spcPts val="360"/>
              </a:spcBef>
              <a:spcAft>
                <a:spcPts val="0"/>
              </a:spcAft>
              <a:buClr>
                <a:srgbClr val="131313"/>
              </a:buClr>
              <a:buSzPts val="1800"/>
              <a:buNone/>
              <a:defRPr sz="1800" b="1"/>
            </a:lvl3pPr>
            <a:lvl4pPr marL="1828800" lvl="3" indent="-228600" algn="l">
              <a:spcBef>
                <a:spcPts val="320"/>
              </a:spcBef>
              <a:spcAft>
                <a:spcPts val="0"/>
              </a:spcAft>
              <a:buClr>
                <a:srgbClr val="131313"/>
              </a:buClr>
              <a:buSzPts val="1600"/>
              <a:buNone/>
              <a:defRPr sz="1600" b="1"/>
            </a:lvl4pPr>
            <a:lvl5pPr marL="2286000" lvl="4" indent="-228600" algn="l">
              <a:spcBef>
                <a:spcPts val="320"/>
              </a:spcBef>
              <a:spcAft>
                <a:spcPts val="0"/>
              </a:spcAft>
              <a:buClr>
                <a:srgbClr val="131313"/>
              </a:buClr>
              <a:buSzPts val="1600"/>
              <a:buNone/>
              <a:defRPr sz="1600" b="1"/>
            </a:lvl5pPr>
            <a:lvl6pPr marL="2743200" lvl="5" indent="-228600" algn="l">
              <a:spcBef>
                <a:spcPts val="320"/>
              </a:spcBef>
              <a:spcAft>
                <a:spcPts val="0"/>
              </a:spcAft>
              <a:buClr>
                <a:srgbClr val="131313"/>
              </a:buClr>
              <a:buSzPts val="1600"/>
              <a:buNone/>
              <a:defRPr sz="1600" b="1"/>
            </a:lvl6pPr>
            <a:lvl7pPr marL="3200400" lvl="6" indent="-228600" algn="l">
              <a:spcBef>
                <a:spcPts val="320"/>
              </a:spcBef>
              <a:spcAft>
                <a:spcPts val="0"/>
              </a:spcAft>
              <a:buClr>
                <a:srgbClr val="131313"/>
              </a:buClr>
              <a:buSzPts val="1600"/>
              <a:buNone/>
              <a:defRPr sz="1600" b="1"/>
            </a:lvl7pPr>
            <a:lvl8pPr marL="3657600" lvl="7" indent="-228600" algn="l">
              <a:spcBef>
                <a:spcPts val="320"/>
              </a:spcBef>
              <a:spcAft>
                <a:spcPts val="0"/>
              </a:spcAft>
              <a:buClr>
                <a:srgbClr val="131313"/>
              </a:buClr>
              <a:buSzPts val="1600"/>
              <a:buNone/>
              <a:defRPr sz="1600" b="1"/>
            </a:lvl8pPr>
            <a:lvl9pPr marL="4114800" lvl="8" indent="-228600" algn="l">
              <a:spcBef>
                <a:spcPts val="320"/>
              </a:spcBef>
              <a:spcAft>
                <a:spcPts val="0"/>
              </a:spcAft>
              <a:buClr>
                <a:srgbClr val="131313"/>
              </a:buClr>
              <a:buSzPts val="1600"/>
              <a:buNone/>
              <a:defRPr sz="1600" b="1"/>
            </a:lvl9pPr>
          </a:lstStyle>
          <a:p>
            <a:endParaRPr/>
          </a:p>
        </p:txBody>
      </p:sp>
      <p:sp>
        <p:nvSpPr>
          <p:cNvPr id="30" name="Google Shape;30;p6"/>
          <p:cNvSpPr txBox="1">
            <a:spLocks noGrp="1"/>
          </p:cNvSpPr>
          <p:nvPr>
            <p:ph type="body" idx="4"/>
          </p:nvPr>
        </p:nvSpPr>
        <p:spPr>
          <a:xfrm>
            <a:off x="6193369" y="2174875"/>
            <a:ext cx="5389033"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rgbClr val="131313"/>
              </a:buClr>
              <a:buSzPts val="2400"/>
              <a:buChar char="•"/>
              <a:defRPr sz="2400"/>
            </a:lvl1pPr>
            <a:lvl2pPr marL="914400" lvl="1" indent="-355600" algn="l">
              <a:spcBef>
                <a:spcPts val="400"/>
              </a:spcBef>
              <a:spcAft>
                <a:spcPts val="0"/>
              </a:spcAft>
              <a:buClr>
                <a:srgbClr val="131313"/>
              </a:buClr>
              <a:buSzPts val="2000"/>
              <a:buChar char="•"/>
              <a:defRPr sz="2000"/>
            </a:lvl2pPr>
            <a:lvl3pPr marL="1371600" lvl="2" indent="-342900" algn="l">
              <a:spcBef>
                <a:spcPts val="360"/>
              </a:spcBef>
              <a:spcAft>
                <a:spcPts val="0"/>
              </a:spcAft>
              <a:buClr>
                <a:srgbClr val="131313"/>
              </a:buClr>
              <a:buSzPts val="1800"/>
              <a:buChar char="•"/>
              <a:defRPr sz="1800"/>
            </a:lvl3pPr>
            <a:lvl4pPr marL="1828800" lvl="3" indent="-330200" algn="l">
              <a:spcBef>
                <a:spcPts val="320"/>
              </a:spcBef>
              <a:spcAft>
                <a:spcPts val="0"/>
              </a:spcAft>
              <a:buClr>
                <a:srgbClr val="131313"/>
              </a:buClr>
              <a:buSzPts val="1600"/>
              <a:buChar char="•"/>
              <a:defRPr sz="1600"/>
            </a:lvl4pPr>
            <a:lvl5pPr marL="2286000" lvl="4" indent="-330200" algn="l">
              <a:spcBef>
                <a:spcPts val="320"/>
              </a:spcBef>
              <a:spcAft>
                <a:spcPts val="0"/>
              </a:spcAft>
              <a:buClr>
                <a:srgbClr val="131313"/>
              </a:buClr>
              <a:buSzPts val="1600"/>
              <a:buChar char="•"/>
              <a:defRPr sz="1600"/>
            </a:lvl5pPr>
            <a:lvl6pPr marL="2743200" lvl="5" indent="-330200" algn="l">
              <a:spcBef>
                <a:spcPts val="320"/>
              </a:spcBef>
              <a:spcAft>
                <a:spcPts val="0"/>
              </a:spcAft>
              <a:buClr>
                <a:srgbClr val="131313"/>
              </a:buClr>
              <a:buSzPts val="1600"/>
              <a:buChar char="•"/>
              <a:defRPr sz="1600"/>
            </a:lvl6pPr>
            <a:lvl7pPr marL="3200400" lvl="6" indent="-330200" algn="l">
              <a:spcBef>
                <a:spcPts val="320"/>
              </a:spcBef>
              <a:spcAft>
                <a:spcPts val="0"/>
              </a:spcAft>
              <a:buClr>
                <a:srgbClr val="131313"/>
              </a:buClr>
              <a:buSzPts val="1600"/>
              <a:buChar char="•"/>
              <a:defRPr sz="1600"/>
            </a:lvl7pPr>
            <a:lvl8pPr marL="3657600" lvl="7" indent="-330200" algn="l">
              <a:spcBef>
                <a:spcPts val="320"/>
              </a:spcBef>
              <a:spcAft>
                <a:spcPts val="0"/>
              </a:spcAft>
              <a:buClr>
                <a:srgbClr val="131313"/>
              </a:buClr>
              <a:buSzPts val="1600"/>
              <a:buChar char="•"/>
              <a:defRPr sz="1600"/>
            </a:lvl8pPr>
            <a:lvl9pPr marL="4114800" lvl="8" indent="-330200" algn="l">
              <a:spcBef>
                <a:spcPts val="320"/>
              </a:spcBef>
              <a:spcAft>
                <a:spcPts val="0"/>
              </a:spcAft>
              <a:buClr>
                <a:srgbClr val="131313"/>
              </a:buClr>
              <a:buSzPts val="1600"/>
              <a:buChar char="•"/>
              <a:defRPr sz="16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7"/>
          <p:cNvSpPr txBox="1">
            <a:spLocks noGrp="1"/>
          </p:cNvSpPr>
          <p:nvPr>
            <p:ph type="title"/>
          </p:nvPr>
        </p:nvSpPr>
        <p:spPr>
          <a:xfrm>
            <a:off x="711200" y="457200"/>
            <a:ext cx="10871200" cy="106680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4"/>
        <p:cNvGrpSpPr/>
        <p:nvPr/>
      </p:nvGrpSpPr>
      <p:grpSpPr>
        <a:xfrm>
          <a:off x="0" y="0"/>
          <a:ext cx="0" cy="0"/>
          <a:chOff x="0" y="0"/>
          <a:chExt cx="0" cy="0"/>
        </a:xfrm>
      </p:grpSpPr>
      <p:sp>
        <p:nvSpPr>
          <p:cNvPr id="35" name="Google Shape;35;p9"/>
          <p:cNvSpPr txBox="1">
            <a:spLocks noGrp="1"/>
          </p:cNvSpPr>
          <p:nvPr>
            <p:ph type="title"/>
          </p:nvPr>
        </p:nvSpPr>
        <p:spPr>
          <a:xfrm>
            <a:off x="609602" y="273050"/>
            <a:ext cx="4011084"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9"/>
          <p:cNvSpPr txBox="1">
            <a:spLocks noGrp="1"/>
          </p:cNvSpPr>
          <p:nvPr>
            <p:ph type="body" idx="1"/>
          </p:nvPr>
        </p:nvSpPr>
        <p:spPr>
          <a:xfrm>
            <a:off x="4766733" y="273053"/>
            <a:ext cx="6815667" cy="585311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rgbClr val="131313"/>
              </a:buClr>
              <a:buSzPts val="3200"/>
              <a:buChar char="•"/>
              <a:defRPr sz="3200"/>
            </a:lvl1pPr>
            <a:lvl2pPr marL="914400" lvl="1" indent="-406400" algn="l">
              <a:spcBef>
                <a:spcPts val="560"/>
              </a:spcBef>
              <a:spcAft>
                <a:spcPts val="0"/>
              </a:spcAft>
              <a:buClr>
                <a:srgbClr val="131313"/>
              </a:buClr>
              <a:buSzPts val="2800"/>
              <a:buChar char="•"/>
              <a:defRPr sz="2800"/>
            </a:lvl2pPr>
            <a:lvl3pPr marL="1371600" lvl="2" indent="-381000" algn="l">
              <a:spcBef>
                <a:spcPts val="480"/>
              </a:spcBef>
              <a:spcAft>
                <a:spcPts val="0"/>
              </a:spcAft>
              <a:buClr>
                <a:srgbClr val="131313"/>
              </a:buClr>
              <a:buSzPts val="2400"/>
              <a:buChar char="•"/>
              <a:defRPr sz="2400"/>
            </a:lvl3pPr>
            <a:lvl4pPr marL="1828800" lvl="3" indent="-355600" algn="l">
              <a:spcBef>
                <a:spcPts val="400"/>
              </a:spcBef>
              <a:spcAft>
                <a:spcPts val="0"/>
              </a:spcAft>
              <a:buClr>
                <a:srgbClr val="131313"/>
              </a:buClr>
              <a:buSzPts val="2000"/>
              <a:buChar char="•"/>
              <a:defRPr sz="2000"/>
            </a:lvl4pPr>
            <a:lvl5pPr marL="2286000" lvl="4" indent="-355600" algn="l">
              <a:spcBef>
                <a:spcPts val="400"/>
              </a:spcBef>
              <a:spcAft>
                <a:spcPts val="0"/>
              </a:spcAft>
              <a:buClr>
                <a:srgbClr val="131313"/>
              </a:buClr>
              <a:buSzPts val="2000"/>
              <a:buChar char="•"/>
              <a:defRPr sz="2000"/>
            </a:lvl5pPr>
            <a:lvl6pPr marL="2743200" lvl="5" indent="-355600" algn="l">
              <a:spcBef>
                <a:spcPts val="400"/>
              </a:spcBef>
              <a:spcAft>
                <a:spcPts val="0"/>
              </a:spcAft>
              <a:buClr>
                <a:srgbClr val="131313"/>
              </a:buClr>
              <a:buSzPts val="2000"/>
              <a:buChar char="•"/>
              <a:defRPr sz="2000"/>
            </a:lvl6pPr>
            <a:lvl7pPr marL="3200400" lvl="6" indent="-355600" algn="l">
              <a:spcBef>
                <a:spcPts val="400"/>
              </a:spcBef>
              <a:spcAft>
                <a:spcPts val="0"/>
              </a:spcAft>
              <a:buClr>
                <a:srgbClr val="131313"/>
              </a:buClr>
              <a:buSzPts val="2000"/>
              <a:buChar char="•"/>
              <a:defRPr sz="2000"/>
            </a:lvl7pPr>
            <a:lvl8pPr marL="3657600" lvl="7" indent="-355600" algn="l">
              <a:spcBef>
                <a:spcPts val="400"/>
              </a:spcBef>
              <a:spcAft>
                <a:spcPts val="0"/>
              </a:spcAft>
              <a:buClr>
                <a:srgbClr val="131313"/>
              </a:buClr>
              <a:buSzPts val="2000"/>
              <a:buChar char="•"/>
              <a:defRPr sz="2000"/>
            </a:lvl8pPr>
            <a:lvl9pPr marL="4114800" lvl="8" indent="-355600" algn="l">
              <a:spcBef>
                <a:spcPts val="400"/>
              </a:spcBef>
              <a:spcAft>
                <a:spcPts val="0"/>
              </a:spcAft>
              <a:buClr>
                <a:srgbClr val="131313"/>
              </a:buClr>
              <a:buSzPts val="2000"/>
              <a:buChar char="•"/>
              <a:defRPr sz="2000"/>
            </a:lvl9pPr>
          </a:lstStyle>
          <a:p>
            <a:endParaRPr/>
          </a:p>
        </p:txBody>
      </p:sp>
      <p:sp>
        <p:nvSpPr>
          <p:cNvPr id="37" name="Google Shape;37;p9"/>
          <p:cNvSpPr txBox="1">
            <a:spLocks noGrp="1"/>
          </p:cNvSpPr>
          <p:nvPr>
            <p:ph type="body" idx="2"/>
          </p:nvPr>
        </p:nvSpPr>
        <p:spPr>
          <a:xfrm>
            <a:off x="609602" y="1435103"/>
            <a:ext cx="4011084"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rgbClr val="131313"/>
              </a:buClr>
              <a:buSzPts val="1400"/>
              <a:buNone/>
              <a:defRPr sz="1400"/>
            </a:lvl1pPr>
            <a:lvl2pPr marL="914400" lvl="1" indent="-228600" algn="l">
              <a:spcBef>
                <a:spcPts val="240"/>
              </a:spcBef>
              <a:spcAft>
                <a:spcPts val="0"/>
              </a:spcAft>
              <a:buClr>
                <a:srgbClr val="131313"/>
              </a:buClr>
              <a:buSzPts val="1200"/>
              <a:buNone/>
              <a:defRPr sz="1200"/>
            </a:lvl2pPr>
            <a:lvl3pPr marL="1371600" lvl="2" indent="-228600" algn="l">
              <a:spcBef>
                <a:spcPts val="200"/>
              </a:spcBef>
              <a:spcAft>
                <a:spcPts val="0"/>
              </a:spcAft>
              <a:buClr>
                <a:srgbClr val="131313"/>
              </a:buClr>
              <a:buSzPts val="1000"/>
              <a:buNone/>
              <a:defRPr sz="1000"/>
            </a:lvl3pPr>
            <a:lvl4pPr marL="1828800" lvl="3" indent="-228600" algn="l">
              <a:spcBef>
                <a:spcPts val="180"/>
              </a:spcBef>
              <a:spcAft>
                <a:spcPts val="0"/>
              </a:spcAft>
              <a:buClr>
                <a:srgbClr val="131313"/>
              </a:buClr>
              <a:buSzPts val="900"/>
              <a:buNone/>
              <a:defRPr sz="900"/>
            </a:lvl4pPr>
            <a:lvl5pPr marL="2286000" lvl="4" indent="-228600" algn="l">
              <a:spcBef>
                <a:spcPts val="180"/>
              </a:spcBef>
              <a:spcAft>
                <a:spcPts val="0"/>
              </a:spcAft>
              <a:buClr>
                <a:srgbClr val="131313"/>
              </a:buClr>
              <a:buSzPts val="900"/>
              <a:buNone/>
              <a:defRPr sz="900"/>
            </a:lvl5pPr>
            <a:lvl6pPr marL="2743200" lvl="5" indent="-228600" algn="l">
              <a:spcBef>
                <a:spcPts val="180"/>
              </a:spcBef>
              <a:spcAft>
                <a:spcPts val="0"/>
              </a:spcAft>
              <a:buClr>
                <a:srgbClr val="131313"/>
              </a:buClr>
              <a:buSzPts val="900"/>
              <a:buNone/>
              <a:defRPr sz="900"/>
            </a:lvl6pPr>
            <a:lvl7pPr marL="3200400" lvl="6" indent="-228600" algn="l">
              <a:spcBef>
                <a:spcPts val="180"/>
              </a:spcBef>
              <a:spcAft>
                <a:spcPts val="0"/>
              </a:spcAft>
              <a:buClr>
                <a:srgbClr val="131313"/>
              </a:buClr>
              <a:buSzPts val="900"/>
              <a:buNone/>
              <a:defRPr sz="900"/>
            </a:lvl7pPr>
            <a:lvl8pPr marL="3657600" lvl="7" indent="-228600" algn="l">
              <a:spcBef>
                <a:spcPts val="180"/>
              </a:spcBef>
              <a:spcAft>
                <a:spcPts val="0"/>
              </a:spcAft>
              <a:buClr>
                <a:srgbClr val="131313"/>
              </a:buClr>
              <a:buSzPts val="900"/>
              <a:buNone/>
              <a:defRPr sz="900"/>
            </a:lvl8pPr>
            <a:lvl9pPr marL="4114800" lvl="8" indent="-228600" algn="l">
              <a:spcBef>
                <a:spcPts val="180"/>
              </a:spcBef>
              <a:spcAft>
                <a:spcPts val="0"/>
              </a:spcAft>
              <a:buClr>
                <a:srgbClr val="131313"/>
              </a:buClr>
              <a:buSzPts val="900"/>
              <a:buNone/>
              <a:defRPr sz="9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2389717" y="4800600"/>
            <a:ext cx="73152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10"/>
          <p:cNvSpPr>
            <a:spLocks noGrp="1"/>
          </p:cNvSpPr>
          <p:nvPr>
            <p:ph type="pic" idx="2"/>
          </p:nvPr>
        </p:nvSpPr>
        <p:spPr>
          <a:xfrm>
            <a:off x="2389717" y="612775"/>
            <a:ext cx="73152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rgbClr val="131313"/>
              </a:buClr>
              <a:buSzPts val="3200"/>
              <a:buFont typeface="Times"/>
              <a:buNone/>
              <a:defRPr sz="3200" b="0" i="0" u="none" strike="noStrike" cap="none">
                <a:solidFill>
                  <a:srgbClr val="131313"/>
                </a:solidFill>
                <a:latin typeface="Verdana"/>
                <a:ea typeface="Verdana"/>
                <a:cs typeface="Verdana"/>
                <a:sym typeface="Verdana"/>
              </a:defRPr>
            </a:lvl1pPr>
            <a:lvl2pPr marR="0" lvl="1" algn="l" rtl="0">
              <a:spcBef>
                <a:spcPts val="560"/>
              </a:spcBef>
              <a:spcAft>
                <a:spcPts val="0"/>
              </a:spcAft>
              <a:buClr>
                <a:srgbClr val="131313"/>
              </a:buClr>
              <a:buSzPts val="2800"/>
              <a:buFont typeface="Times"/>
              <a:buNone/>
              <a:defRPr sz="2800" b="0" i="0" u="none" strike="noStrike" cap="none">
                <a:solidFill>
                  <a:srgbClr val="131313"/>
                </a:solidFill>
                <a:latin typeface="Verdana"/>
                <a:ea typeface="Verdana"/>
                <a:cs typeface="Verdana"/>
                <a:sym typeface="Verdana"/>
              </a:defRPr>
            </a:lvl2pPr>
            <a:lvl3pPr marR="0" lvl="2" algn="l" rtl="0">
              <a:spcBef>
                <a:spcPts val="480"/>
              </a:spcBef>
              <a:spcAft>
                <a:spcPts val="0"/>
              </a:spcAft>
              <a:buClr>
                <a:srgbClr val="131313"/>
              </a:buClr>
              <a:buSzPts val="2400"/>
              <a:buFont typeface="Times"/>
              <a:buNone/>
              <a:defRPr sz="2400" b="0" i="0" u="none" strike="noStrike" cap="none">
                <a:solidFill>
                  <a:srgbClr val="131313"/>
                </a:solidFill>
                <a:latin typeface="Verdana"/>
                <a:ea typeface="Verdana"/>
                <a:cs typeface="Verdana"/>
                <a:sym typeface="Verdana"/>
              </a:defRPr>
            </a:lvl3pPr>
            <a:lvl4pPr marR="0" lvl="3" algn="l" rtl="0">
              <a:spcBef>
                <a:spcPts val="400"/>
              </a:spcBef>
              <a:spcAft>
                <a:spcPts val="0"/>
              </a:spcAft>
              <a:buClr>
                <a:srgbClr val="131313"/>
              </a:buClr>
              <a:buSzPts val="2000"/>
              <a:buFont typeface="Times"/>
              <a:buNone/>
              <a:defRPr sz="2000" b="0" i="0" u="none" strike="noStrike" cap="none">
                <a:solidFill>
                  <a:srgbClr val="131313"/>
                </a:solidFill>
                <a:latin typeface="Verdana"/>
                <a:ea typeface="Verdana"/>
                <a:cs typeface="Verdana"/>
                <a:sym typeface="Verdana"/>
              </a:defRPr>
            </a:lvl4pPr>
            <a:lvl5pPr marR="0" lvl="4" algn="l" rtl="0">
              <a:spcBef>
                <a:spcPts val="400"/>
              </a:spcBef>
              <a:spcAft>
                <a:spcPts val="0"/>
              </a:spcAft>
              <a:buClr>
                <a:srgbClr val="131313"/>
              </a:buClr>
              <a:buSzPts val="2000"/>
              <a:buFont typeface="Times"/>
              <a:buNone/>
              <a:defRPr sz="2000" b="0" i="0" u="none" strike="noStrike" cap="none">
                <a:solidFill>
                  <a:srgbClr val="131313"/>
                </a:solidFill>
                <a:latin typeface="Verdana"/>
                <a:ea typeface="Verdana"/>
                <a:cs typeface="Verdana"/>
                <a:sym typeface="Verdana"/>
              </a:defRPr>
            </a:lvl5pPr>
            <a:lvl6pPr marR="0" lvl="5" algn="l" rtl="0">
              <a:spcBef>
                <a:spcPts val="400"/>
              </a:spcBef>
              <a:spcAft>
                <a:spcPts val="0"/>
              </a:spcAft>
              <a:buClr>
                <a:srgbClr val="131313"/>
              </a:buClr>
              <a:buSzPts val="2000"/>
              <a:buFont typeface="Times"/>
              <a:buNone/>
              <a:defRPr sz="2000" b="0" i="0" u="none" strike="noStrike" cap="none">
                <a:solidFill>
                  <a:srgbClr val="131313"/>
                </a:solidFill>
                <a:latin typeface="Verdana"/>
                <a:ea typeface="Verdana"/>
                <a:cs typeface="Verdana"/>
                <a:sym typeface="Verdana"/>
              </a:defRPr>
            </a:lvl6pPr>
            <a:lvl7pPr marR="0" lvl="6" algn="l" rtl="0">
              <a:spcBef>
                <a:spcPts val="400"/>
              </a:spcBef>
              <a:spcAft>
                <a:spcPts val="0"/>
              </a:spcAft>
              <a:buClr>
                <a:srgbClr val="131313"/>
              </a:buClr>
              <a:buSzPts val="2000"/>
              <a:buFont typeface="Times"/>
              <a:buNone/>
              <a:defRPr sz="2000" b="0" i="0" u="none" strike="noStrike" cap="none">
                <a:solidFill>
                  <a:srgbClr val="131313"/>
                </a:solidFill>
                <a:latin typeface="Verdana"/>
                <a:ea typeface="Verdana"/>
                <a:cs typeface="Verdana"/>
                <a:sym typeface="Verdana"/>
              </a:defRPr>
            </a:lvl7pPr>
            <a:lvl8pPr marR="0" lvl="7" algn="l" rtl="0">
              <a:spcBef>
                <a:spcPts val="400"/>
              </a:spcBef>
              <a:spcAft>
                <a:spcPts val="0"/>
              </a:spcAft>
              <a:buClr>
                <a:srgbClr val="131313"/>
              </a:buClr>
              <a:buSzPts val="2000"/>
              <a:buFont typeface="Times"/>
              <a:buNone/>
              <a:defRPr sz="2000" b="0" i="0" u="none" strike="noStrike" cap="none">
                <a:solidFill>
                  <a:srgbClr val="131313"/>
                </a:solidFill>
                <a:latin typeface="Verdana"/>
                <a:ea typeface="Verdana"/>
                <a:cs typeface="Verdana"/>
                <a:sym typeface="Verdana"/>
              </a:defRPr>
            </a:lvl8pPr>
            <a:lvl9pPr marR="0" lvl="8" algn="l" rtl="0">
              <a:spcBef>
                <a:spcPts val="400"/>
              </a:spcBef>
              <a:spcAft>
                <a:spcPts val="0"/>
              </a:spcAft>
              <a:buClr>
                <a:srgbClr val="131313"/>
              </a:buClr>
              <a:buSzPts val="2000"/>
              <a:buFont typeface="Times"/>
              <a:buNone/>
              <a:defRPr sz="2000" b="0" i="0" u="none" strike="noStrike" cap="none">
                <a:solidFill>
                  <a:srgbClr val="131313"/>
                </a:solidFill>
                <a:latin typeface="Verdana"/>
                <a:ea typeface="Verdana"/>
                <a:cs typeface="Verdana"/>
                <a:sym typeface="Verdana"/>
              </a:defRPr>
            </a:lvl9pPr>
          </a:lstStyle>
          <a:p>
            <a:endParaRPr/>
          </a:p>
        </p:txBody>
      </p:sp>
      <p:sp>
        <p:nvSpPr>
          <p:cNvPr id="41" name="Google Shape;41;p10"/>
          <p:cNvSpPr txBox="1">
            <a:spLocks noGrp="1"/>
          </p:cNvSpPr>
          <p:nvPr>
            <p:ph type="body" idx="1"/>
          </p:nvPr>
        </p:nvSpPr>
        <p:spPr>
          <a:xfrm>
            <a:off x="2389717" y="5367338"/>
            <a:ext cx="73152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rgbClr val="131313"/>
              </a:buClr>
              <a:buSzPts val="1400"/>
              <a:buNone/>
              <a:defRPr sz="1400"/>
            </a:lvl1pPr>
            <a:lvl2pPr marL="914400" lvl="1" indent="-228600" algn="l">
              <a:spcBef>
                <a:spcPts val="240"/>
              </a:spcBef>
              <a:spcAft>
                <a:spcPts val="0"/>
              </a:spcAft>
              <a:buClr>
                <a:srgbClr val="131313"/>
              </a:buClr>
              <a:buSzPts val="1200"/>
              <a:buNone/>
              <a:defRPr sz="1200"/>
            </a:lvl2pPr>
            <a:lvl3pPr marL="1371600" lvl="2" indent="-228600" algn="l">
              <a:spcBef>
                <a:spcPts val="200"/>
              </a:spcBef>
              <a:spcAft>
                <a:spcPts val="0"/>
              </a:spcAft>
              <a:buClr>
                <a:srgbClr val="131313"/>
              </a:buClr>
              <a:buSzPts val="1000"/>
              <a:buNone/>
              <a:defRPr sz="1000"/>
            </a:lvl3pPr>
            <a:lvl4pPr marL="1828800" lvl="3" indent="-228600" algn="l">
              <a:spcBef>
                <a:spcPts val="180"/>
              </a:spcBef>
              <a:spcAft>
                <a:spcPts val="0"/>
              </a:spcAft>
              <a:buClr>
                <a:srgbClr val="131313"/>
              </a:buClr>
              <a:buSzPts val="900"/>
              <a:buNone/>
              <a:defRPr sz="900"/>
            </a:lvl4pPr>
            <a:lvl5pPr marL="2286000" lvl="4" indent="-228600" algn="l">
              <a:spcBef>
                <a:spcPts val="180"/>
              </a:spcBef>
              <a:spcAft>
                <a:spcPts val="0"/>
              </a:spcAft>
              <a:buClr>
                <a:srgbClr val="131313"/>
              </a:buClr>
              <a:buSzPts val="900"/>
              <a:buNone/>
              <a:defRPr sz="900"/>
            </a:lvl5pPr>
            <a:lvl6pPr marL="2743200" lvl="5" indent="-228600" algn="l">
              <a:spcBef>
                <a:spcPts val="180"/>
              </a:spcBef>
              <a:spcAft>
                <a:spcPts val="0"/>
              </a:spcAft>
              <a:buClr>
                <a:srgbClr val="131313"/>
              </a:buClr>
              <a:buSzPts val="900"/>
              <a:buNone/>
              <a:defRPr sz="900"/>
            </a:lvl6pPr>
            <a:lvl7pPr marL="3200400" lvl="6" indent="-228600" algn="l">
              <a:spcBef>
                <a:spcPts val="180"/>
              </a:spcBef>
              <a:spcAft>
                <a:spcPts val="0"/>
              </a:spcAft>
              <a:buClr>
                <a:srgbClr val="131313"/>
              </a:buClr>
              <a:buSzPts val="900"/>
              <a:buNone/>
              <a:defRPr sz="900"/>
            </a:lvl7pPr>
            <a:lvl8pPr marL="3657600" lvl="7" indent="-228600" algn="l">
              <a:spcBef>
                <a:spcPts val="180"/>
              </a:spcBef>
              <a:spcAft>
                <a:spcPts val="0"/>
              </a:spcAft>
              <a:buClr>
                <a:srgbClr val="131313"/>
              </a:buClr>
              <a:buSzPts val="900"/>
              <a:buNone/>
              <a:defRPr sz="900"/>
            </a:lvl8pPr>
            <a:lvl9pPr marL="4114800" lvl="8" indent="-228600" algn="l">
              <a:spcBef>
                <a:spcPts val="180"/>
              </a:spcBef>
              <a:spcAft>
                <a:spcPts val="0"/>
              </a:spcAft>
              <a:buClr>
                <a:srgbClr val="131313"/>
              </a:buClr>
              <a:buSzPts val="900"/>
              <a:buNone/>
              <a:defRPr sz="9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2">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711200" y="457200"/>
            <a:ext cx="10871200" cy="10668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3200" b="0" i="0" u="none" strike="noStrike" cap="none">
                <a:solidFill>
                  <a:schemeClr val="accent1"/>
                </a:solidFill>
                <a:latin typeface="Georgia"/>
                <a:ea typeface="Georgia"/>
                <a:cs typeface="Georgia"/>
                <a:sym typeface="Georgia"/>
              </a:defRPr>
            </a:lvl1pPr>
            <a:lvl2pPr marR="0" lvl="1" algn="l" rtl="0">
              <a:spcBef>
                <a:spcPts val="0"/>
              </a:spcBef>
              <a:spcAft>
                <a:spcPts val="0"/>
              </a:spcAft>
              <a:buSzPts val="1400"/>
              <a:buNone/>
              <a:defRPr sz="3200" b="0" i="0" u="none" strike="noStrike" cap="none">
                <a:solidFill>
                  <a:schemeClr val="accent1"/>
                </a:solidFill>
                <a:latin typeface="Georgia"/>
                <a:ea typeface="Georgia"/>
                <a:cs typeface="Georgia"/>
                <a:sym typeface="Georgia"/>
              </a:defRPr>
            </a:lvl2pPr>
            <a:lvl3pPr marR="0" lvl="2" algn="l" rtl="0">
              <a:spcBef>
                <a:spcPts val="0"/>
              </a:spcBef>
              <a:spcAft>
                <a:spcPts val="0"/>
              </a:spcAft>
              <a:buSzPts val="1400"/>
              <a:buNone/>
              <a:defRPr sz="3200" b="0" i="0" u="none" strike="noStrike" cap="none">
                <a:solidFill>
                  <a:schemeClr val="accent1"/>
                </a:solidFill>
                <a:latin typeface="Georgia"/>
                <a:ea typeface="Georgia"/>
                <a:cs typeface="Georgia"/>
                <a:sym typeface="Georgia"/>
              </a:defRPr>
            </a:lvl3pPr>
            <a:lvl4pPr marR="0" lvl="3" algn="l" rtl="0">
              <a:spcBef>
                <a:spcPts val="0"/>
              </a:spcBef>
              <a:spcAft>
                <a:spcPts val="0"/>
              </a:spcAft>
              <a:buSzPts val="1400"/>
              <a:buNone/>
              <a:defRPr sz="3200" b="0" i="0" u="none" strike="noStrike" cap="none">
                <a:solidFill>
                  <a:schemeClr val="accent1"/>
                </a:solidFill>
                <a:latin typeface="Georgia"/>
                <a:ea typeface="Georgia"/>
                <a:cs typeface="Georgia"/>
                <a:sym typeface="Georgia"/>
              </a:defRPr>
            </a:lvl4pPr>
            <a:lvl5pPr marR="0" lvl="4" algn="l" rtl="0">
              <a:spcBef>
                <a:spcPts val="0"/>
              </a:spcBef>
              <a:spcAft>
                <a:spcPts val="0"/>
              </a:spcAft>
              <a:buSzPts val="1400"/>
              <a:buNone/>
              <a:defRPr sz="3200" b="0" i="0" u="none" strike="noStrike" cap="none">
                <a:solidFill>
                  <a:schemeClr val="accent1"/>
                </a:solidFill>
                <a:latin typeface="Georgia"/>
                <a:ea typeface="Georgia"/>
                <a:cs typeface="Georgia"/>
                <a:sym typeface="Georgia"/>
              </a:defRPr>
            </a:lvl5pPr>
            <a:lvl6pPr marR="0" lvl="5" algn="l" rtl="0">
              <a:spcBef>
                <a:spcPts val="0"/>
              </a:spcBef>
              <a:spcAft>
                <a:spcPts val="0"/>
              </a:spcAft>
              <a:buSzPts val="1400"/>
              <a:buNone/>
              <a:defRPr sz="3200" b="0" i="0" u="none" strike="noStrike" cap="none">
                <a:solidFill>
                  <a:schemeClr val="accent1"/>
                </a:solidFill>
                <a:latin typeface="Georgia"/>
                <a:ea typeface="Georgia"/>
                <a:cs typeface="Georgia"/>
                <a:sym typeface="Georgia"/>
              </a:defRPr>
            </a:lvl6pPr>
            <a:lvl7pPr marR="0" lvl="6" algn="l" rtl="0">
              <a:spcBef>
                <a:spcPts val="0"/>
              </a:spcBef>
              <a:spcAft>
                <a:spcPts val="0"/>
              </a:spcAft>
              <a:buSzPts val="1400"/>
              <a:buNone/>
              <a:defRPr sz="3200" b="0" i="0" u="none" strike="noStrike" cap="none">
                <a:solidFill>
                  <a:schemeClr val="accent1"/>
                </a:solidFill>
                <a:latin typeface="Georgia"/>
                <a:ea typeface="Georgia"/>
                <a:cs typeface="Georgia"/>
                <a:sym typeface="Georgia"/>
              </a:defRPr>
            </a:lvl7pPr>
            <a:lvl8pPr marR="0" lvl="7" algn="l" rtl="0">
              <a:spcBef>
                <a:spcPts val="0"/>
              </a:spcBef>
              <a:spcAft>
                <a:spcPts val="0"/>
              </a:spcAft>
              <a:buSzPts val="1400"/>
              <a:buNone/>
              <a:defRPr sz="3200" b="0" i="0" u="none" strike="noStrike" cap="none">
                <a:solidFill>
                  <a:schemeClr val="accent1"/>
                </a:solidFill>
                <a:latin typeface="Georgia"/>
                <a:ea typeface="Georgia"/>
                <a:cs typeface="Georgia"/>
                <a:sym typeface="Georgia"/>
              </a:defRPr>
            </a:lvl8pPr>
            <a:lvl9pPr marR="0" lvl="8" algn="l" rtl="0">
              <a:spcBef>
                <a:spcPts val="0"/>
              </a:spcBef>
              <a:spcAft>
                <a:spcPts val="0"/>
              </a:spcAft>
              <a:buSzPts val="1400"/>
              <a:buNone/>
              <a:defRPr sz="3200" b="0" i="0" u="none" strike="noStrike" cap="none">
                <a:solidFill>
                  <a:schemeClr val="accent1"/>
                </a:solidFill>
                <a:latin typeface="Georgia"/>
                <a:ea typeface="Georgia"/>
                <a:cs typeface="Georgia"/>
                <a:sym typeface="Georgia"/>
              </a:defRPr>
            </a:lvl9pPr>
          </a:lstStyle>
          <a:p>
            <a:endParaRPr/>
          </a:p>
        </p:txBody>
      </p:sp>
      <p:sp>
        <p:nvSpPr>
          <p:cNvPr id="11" name="Google Shape;11;p1"/>
          <p:cNvSpPr txBox="1">
            <a:spLocks noGrp="1"/>
          </p:cNvSpPr>
          <p:nvPr>
            <p:ph type="body" idx="1"/>
          </p:nvPr>
        </p:nvSpPr>
        <p:spPr>
          <a:xfrm>
            <a:off x="711200" y="1676400"/>
            <a:ext cx="10871200" cy="4495800"/>
          </a:xfrm>
          <a:prstGeom prst="rect">
            <a:avLst/>
          </a:prstGeom>
          <a:noFill/>
          <a:ln>
            <a:noFill/>
          </a:ln>
        </p:spPr>
        <p:txBody>
          <a:bodyPr spcFirstLastPara="1" wrap="square" lIns="91425" tIns="45700" rIns="91425" bIns="45700" anchor="t" anchorCtr="0">
            <a:noAutofit/>
          </a:bodyPr>
          <a:lstStyle>
            <a:lvl1pPr marL="457200" marR="0" lvl="0" indent="-355600" algn="l" rtl="0">
              <a:spcBef>
                <a:spcPts val="400"/>
              </a:spcBef>
              <a:spcAft>
                <a:spcPts val="0"/>
              </a:spcAft>
              <a:buClr>
                <a:srgbClr val="131313"/>
              </a:buClr>
              <a:buSzPts val="2000"/>
              <a:buFont typeface="Times"/>
              <a:buChar char="•"/>
              <a:defRPr sz="2000" b="0" i="0" u="none" strike="noStrike" cap="none">
                <a:solidFill>
                  <a:srgbClr val="131313"/>
                </a:solidFill>
                <a:latin typeface="Verdana"/>
                <a:ea typeface="Verdana"/>
                <a:cs typeface="Verdana"/>
                <a:sym typeface="Verdana"/>
              </a:defRPr>
            </a:lvl1pPr>
            <a:lvl2pPr marL="914400" marR="0" lvl="1" indent="-330200" algn="l" rtl="0">
              <a:spcBef>
                <a:spcPts val="320"/>
              </a:spcBef>
              <a:spcAft>
                <a:spcPts val="0"/>
              </a:spcAft>
              <a:buClr>
                <a:srgbClr val="131313"/>
              </a:buClr>
              <a:buSzPts val="1600"/>
              <a:buFont typeface="Times"/>
              <a:buChar char="•"/>
              <a:defRPr sz="1600" b="0" i="0" u="none" strike="noStrike" cap="none">
                <a:solidFill>
                  <a:srgbClr val="131313"/>
                </a:solidFill>
                <a:latin typeface="Verdana"/>
                <a:ea typeface="Verdana"/>
                <a:cs typeface="Verdana"/>
                <a:sym typeface="Verdana"/>
              </a:defRPr>
            </a:lvl2pPr>
            <a:lvl3pPr marL="1371600" marR="0" lvl="2" indent="-330200" algn="l" rtl="0">
              <a:spcBef>
                <a:spcPts val="320"/>
              </a:spcBef>
              <a:spcAft>
                <a:spcPts val="0"/>
              </a:spcAft>
              <a:buClr>
                <a:srgbClr val="131313"/>
              </a:buClr>
              <a:buSzPts val="1600"/>
              <a:buFont typeface="Times"/>
              <a:buChar char="•"/>
              <a:defRPr sz="1600" b="0" i="0" u="none" strike="noStrike" cap="none">
                <a:solidFill>
                  <a:srgbClr val="131313"/>
                </a:solidFill>
                <a:latin typeface="Verdana"/>
                <a:ea typeface="Verdana"/>
                <a:cs typeface="Verdana"/>
                <a:sym typeface="Verdana"/>
              </a:defRPr>
            </a:lvl3pPr>
            <a:lvl4pPr marL="1828800" marR="0" lvl="3" indent="-330200" algn="l" rtl="0">
              <a:spcBef>
                <a:spcPts val="320"/>
              </a:spcBef>
              <a:spcAft>
                <a:spcPts val="0"/>
              </a:spcAft>
              <a:buClr>
                <a:srgbClr val="131313"/>
              </a:buClr>
              <a:buSzPts val="1600"/>
              <a:buFont typeface="Times"/>
              <a:buChar char="•"/>
              <a:defRPr sz="1600" b="0" i="0" u="none" strike="noStrike" cap="none">
                <a:solidFill>
                  <a:srgbClr val="131313"/>
                </a:solidFill>
                <a:latin typeface="Verdana"/>
                <a:ea typeface="Verdana"/>
                <a:cs typeface="Verdana"/>
                <a:sym typeface="Verdana"/>
              </a:defRPr>
            </a:lvl4pPr>
            <a:lvl5pPr marL="2286000" marR="0" lvl="4" indent="-330200" algn="l" rtl="0">
              <a:spcBef>
                <a:spcPts val="320"/>
              </a:spcBef>
              <a:spcAft>
                <a:spcPts val="0"/>
              </a:spcAft>
              <a:buClr>
                <a:srgbClr val="131313"/>
              </a:buClr>
              <a:buSzPts val="1600"/>
              <a:buFont typeface="Times"/>
              <a:buChar char="•"/>
              <a:defRPr sz="1600" b="0" i="0" u="none" strike="noStrike" cap="none">
                <a:solidFill>
                  <a:srgbClr val="131313"/>
                </a:solidFill>
                <a:latin typeface="Verdana"/>
                <a:ea typeface="Verdana"/>
                <a:cs typeface="Verdana"/>
                <a:sym typeface="Verdana"/>
              </a:defRPr>
            </a:lvl5pPr>
            <a:lvl6pPr marL="2743200" marR="0" lvl="5" indent="-330200" algn="l" rtl="0">
              <a:spcBef>
                <a:spcPts val="320"/>
              </a:spcBef>
              <a:spcAft>
                <a:spcPts val="0"/>
              </a:spcAft>
              <a:buClr>
                <a:srgbClr val="131313"/>
              </a:buClr>
              <a:buSzPts val="1600"/>
              <a:buFont typeface="Times"/>
              <a:buChar char="•"/>
              <a:defRPr sz="1600" b="0" i="0" u="none" strike="noStrike" cap="none">
                <a:solidFill>
                  <a:srgbClr val="131313"/>
                </a:solidFill>
                <a:latin typeface="Verdana"/>
                <a:ea typeface="Verdana"/>
                <a:cs typeface="Verdana"/>
                <a:sym typeface="Verdana"/>
              </a:defRPr>
            </a:lvl6pPr>
            <a:lvl7pPr marL="3200400" marR="0" lvl="6" indent="-330200" algn="l" rtl="0">
              <a:spcBef>
                <a:spcPts val="320"/>
              </a:spcBef>
              <a:spcAft>
                <a:spcPts val="0"/>
              </a:spcAft>
              <a:buClr>
                <a:srgbClr val="131313"/>
              </a:buClr>
              <a:buSzPts val="1600"/>
              <a:buFont typeface="Times"/>
              <a:buChar char="•"/>
              <a:defRPr sz="1600" b="0" i="0" u="none" strike="noStrike" cap="none">
                <a:solidFill>
                  <a:srgbClr val="131313"/>
                </a:solidFill>
                <a:latin typeface="Verdana"/>
                <a:ea typeface="Verdana"/>
                <a:cs typeface="Verdana"/>
                <a:sym typeface="Verdana"/>
              </a:defRPr>
            </a:lvl7pPr>
            <a:lvl8pPr marL="3657600" marR="0" lvl="7" indent="-330200" algn="l" rtl="0">
              <a:spcBef>
                <a:spcPts val="320"/>
              </a:spcBef>
              <a:spcAft>
                <a:spcPts val="0"/>
              </a:spcAft>
              <a:buClr>
                <a:srgbClr val="131313"/>
              </a:buClr>
              <a:buSzPts val="1600"/>
              <a:buFont typeface="Times"/>
              <a:buChar char="•"/>
              <a:defRPr sz="1600" b="0" i="0" u="none" strike="noStrike" cap="none">
                <a:solidFill>
                  <a:srgbClr val="131313"/>
                </a:solidFill>
                <a:latin typeface="Verdana"/>
                <a:ea typeface="Verdana"/>
                <a:cs typeface="Verdana"/>
                <a:sym typeface="Verdana"/>
              </a:defRPr>
            </a:lvl8pPr>
            <a:lvl9pPr marL="4114800" marR="0" lvl="8" indent="-330200" algn="l" rtl="0">
              <a:spcBef>
                <a:spcPts val="320"/>
              </a:spcBef>
              <a:spcAft>
                <a:spcPts val="0"/>
              </a:spcAft>
              <a:buClr>
                <a:srgbClr val="131313"/>
              </a:buClr>
              <a:buSzPts val="1600"/>
              <a:buFont typeface="Times"/>
              <a:buChar char="•"/>
              <a:defRPr sz="1600" b="0" i="0" u="none" strike="noStrike" cap="none">
                <a:solidFill>
                  <a:srgbClr val="131313"/>
                </a:solidFill>
                <a:latin typeface="Verdana"/>
                <a:ea typeface="Verdana"/>
                <a:cs typeface="Verdana"/>
                <a:sym typeface="Verdan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mailto:xwzhu@stanford.edu" TargetMode="External"/><Relationship Id="rId3" Type="http://schemas.openxmlformats.org/officeDocument/2006/relationships/image" Target="../media/image16.jpg"/><Relationship Id="rId7" Type="http://schemas.openxmlformats.org/officeDocument/2006/relationships/hyperlink" Target="mailto:xquek@dnanexus.com" TargetMode="External"/><Relationship Id="rId12" Type="http://schemas.openxmlformats.org/officeDocument/2006/relationships/hyperlink" Target="https://github.com/SVAI/nullfuction"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mailto:saikrithi@gmail.com" TargetMode="External"/><Relationship Id="rId11" Type="http://schemas.openxmlformats.org/officeDocument/2006/relationships/hyperlink" Target="mailto:luy@stanford.edu" TargetMode="External"/><Relationship Id="rId5" Type="http://schemas.openxmlformats.org/officeDocument/2006/relationships/image" Target="../media/image18.jpg"/><Relationship Id="rId10" Type="http://schemas.openxmlformats.org/officeDocument/2006/relationships/hyperlink" Target="mailto:alextreecn@gmail.com" TargetMode="External"/><Relationship Id="rId4" Type="http://schemas.openxmlformats.org/officeDocument/2006/relationships/image" Target="../media/image17.jpg"/><Relationship Id="rId9" Type="http://schemas.openxmlformats.org/officeDocument/2006/relationships/hyperlink" Target="mailto:moonchangin@wustl.edu"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12"/>
          <p:cNvSpPr txBox="1">
            <a:spLocks noGrp="1"/>
          </p:cNvSpPr>
          <p:nvPr>
            <p:ph type="ctrTitle"/>
          </p:nvPr>
        </p:nvSpPr>
        <p:spPr>
          <a:xfrm>
            <a:off x="1955515" y="39973"/>
            <a:ext cx="8233515" cy="1600200"/>
          </a:xfrm>
          <a:prstGeom prst="rect">
            <a:avLst/>
          </a:prstGeom>
          <a:noFill/>
          <a:ln>
            <a:noFill/>
          </a:ln>
        </p:spPr>
        <p:txBody>
          <a:bodyPr spcFirstLastPara="1" wrap="square" lIns="91425" tIns="45700" rIns="91425" bIns="45700" anchor="ctr" anchorCtr="0">
            <a:noAutofit/>
          </a:bodyPr>
          <a:lstStyle/>
          <a:p>
            <a:pPr lvl="0"/>
            <a:r>
              <a:rPr lang="en-US" sz="3200" dirty="0"/>
              <a:t>Network Integration of Multi-</a:t>
            </a:r>
            <a:r>
              <a:rPr lang="en-US" sz="3200" dirty="0" err="1"/>
              <a:t>omic</a:t>
            </a:r>
            <a:r>
              <a:rPr lang="en-US" sz="3200" dirty="0"/>
              <a:t> Analyses for Malignant Peripheral Nerve Sheath Tumor</a:t>
            </a:r>
            <a:endParaRPr sz="3200" dirty="0"/>
          </a:p>
        </p:txBody>
      </p:sp>
      <p:sp>
        <p:nvSpPr>
          <p:cNvPr id="52" name="Google Shape;52;p12"/>
          <p:cNvSpPr txBox="1">
            <a:spLocks noGrp="1"/>
          </p:cNvSpPr>
          <p:nvPr>
            <p:ph type="subTitle" idx="1"/>
          </p:nvPr>
        </p:nvSpPr>
        <p:spPr>
          <a:xfrm>
            <a:off x="406400" y="1707822"/>
            <a:ext cx="11379200" cy="457200"/>
          </a:xfrm>
          <a:prstGeom prst="rect">
            <a:avLst/>
          </a:prstGeom>
          <a:noFill/>
          <a:ln>
            <a:noFill/>
          </a:ln>
        </p:spPr>
        <p:txBody>
          <a:bodyPr spcFirstLastPara="1" wrap="square" lIns="91425" tIns="45700" rIns="91425" bIns="45700" anchor="t" anchorCtr="0">
            <a:noAutofit/>
          </a:bodyPr>
          <a:lstStyle/>
          <a:p>
            <a:pPr marL="0" lvl="0" indent="0" algn="ctr" rtl="0">
              <a:spcBef>
                <a:spcPts val="0"/>
              </a:spcBef>
              <a:spcAft>
                <a:spcPts val="0"/>
              </a:spcAft>
              <a:buClr>
                <a:srgbClr val="131313"/>
              </a:buClr>
              <a:buSzPts val="1800"/>
              <a:buFont typeface="Times"/>
              <a:buNone/>
            </a:pPr>
            <a:r>
              <a:rPr lang="en-US" dirty="0"/>
              <a:t>Team </a:t>
            </a:r>
            <a:r>
              <a:rPr lang="en-US" dirty="0" err="1"/>
              <a:t>NullFunction</a:t>
            </a:r>
            <a:r>
              <a:rPr lang="en-US" dirty="0"/>
              <a:t>, 2019 NF hackathon</a:t>
            </a:r>
            <a:endParaRPr dirty="0"/>
          </a:p>
        </p:txBody>
      </p:sp>
      <p:pic>
        <p:nvPicPr>
          <p:cNvPr id="53" name="Google Shape;53;p12" descr="A close up of a sign&#10;&#10;Description automatically generated"/>
          <p:cNvPicPr preferRelativeResize="0"/>
          <p:nvPr/>
        </p:nvPicPr>
        <p:blipFill rotWithShape="1">
          <a:blip r:embed="rId3">
            <a:alphaModFix/>
          </a:blip>
          <a:srcRect/>
          <a:stretch/>
        </p:blipFill>
        <p:spPr>
          <a:xfrm>
            <a:off x="50800" y="107622"/>
            <a:ext cx="1904715" cy="959178"/>
          </a:xfrm>
          <a:prstGeom prst="rect">
            <a:avLst/>
          </a:prstGeom>
          <a:noFill/>
          <a:ln>
            <a:noFill/>
          </a:ln>
        </p:spPr>
      </p:pic>
      <p:pic>
        <p:nvPicPr>
          <p:cNvPr id="54" name="Google Shape;54;p12" descr="A picture containing object&#10;&#10;Description automatically generated"/>
          <p:cNvPicPr preferRelativeResize="0"/>
          <p:nvPr/>
        </p:nvPicPr>
        <p:blipFill rotWithShape="1">
          <a:blip r:embed="rId4">
            <a:alphaModFix/>
          </a:blip>
          <a:srcRect/>
          <a:stretch/>
        </p:blipFill>
        <p:spPr>
          <a:xfrm>
            <a:off x="9982200" y="304800"/>
            <a:ext cx="2336800" cy="107054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24"/>
          <p:cNvSpPr txBox="1">
            <a:spLocks noGrp="1"/>
          </p:cNvSpPr>
          <p:nvPr>
            <p:ph type="title"/>
          </p:nvPr>
        </p:nvSpPr>
        <p:spPr>
          <a:xfrm>
            <a:off x="711200" y="127000"/>
            <a:ext cx="10871100" cy="7874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dirty="0"/>
              <a:t>Summary</a:t>
            </a:r>
            <a:endParaRPr dirty="0"/>
          </a:p>
        </p:txBody>
      </p:sp>
      <p:sp>
        <p:nvSpPr>
          <p:cNvPr id="156" name="Google Shape;156;p24"/>
          <p:cNvSpPr txBox="1">
            <a:spLocks noGrp="1"/>
          </p:cNvSpPr>
          <p:nvPr>
            <p:ph type="body" idx="1"/>
          </p:nvPr>
        </p:nvSpPr>
        <p:spPr>
          <a:xfrm>
            <a:off x="711200" y="914399"/>
            <a:ext cx="10871100" cy="4984595"/>
          </a:xfrm>
          <a:prstGeom prst="rect">
            <a:avLst/>
          </a:prstGeom>
        </p:spPr>
        <p:txBody>
          <a:bodyPr spcFirstLastPara="1" wrap="square" lIns="91425" tIns="45700" rIns="91425" bIns="45700" anchor="t" anchorCtr="0">
            <a:noAutofit/>
          </a:bodyPr>
          <a:lstStyle/>
          <a:p>
            <a:pPr lvl="0"/>
            <a:r>
              <a:rPr lang="en-US" dirty="0"/>
              <a:t>We have focused on the genomic </a:t>
            </a:r>
            <a:r>
              <a:rPr lang="en-US"/>
              <a:t>and drug-screening </a:t>
            </a:r>
            <a:r>
              <a:rPr lang="en-US" dirty="0"/>
              <a:t>data in order to find MPNST-relevant genes with 1) RNA-Seq Analysis, 2) rare-mutation associations, 3) drug-gene response, and 4) functional protein-protein interaction networks</a:t>
            </a:r>
          </a:p>
          <a:p>
            <a:pPr lvl="0"/>
            <a:endParaRPr lang="en-US" dirty="0"/>
          </a:p>
          <a:p>
            <a:pPr marL="457200" lvl="0" indent="-342900" algn="l" rtl="0">
              <a:spcBef>
                <a:spcPts val="360"/>
              </a:spcBef>
              <a:spcAft>
                <a:spcPts val="0"/>
              </a:spcAft>
              <a:buSzPts val="1800"/>
              <a:buChar char="•"/>
            </a:pPr>
            <a:r>
              <a:rPr lang="en-US" dirty="0"/>
              <a:t>Integration of multi-omics data could potential help to enrich weak signals present in each individual analysis.</a:t>
            </a:r>
          </a:p>
          <a:p>
            <a:pPr marL="457200" lvl="0" indent="0" algn="l" rtl="0">
              <a:spcBef>
                <a:spcPts val="360"/>
              </a:spcBef>
              <a:spcAft>
                <a:spcPts val="0"/>
              </a:spcAft>
              <a:buNone/>
            </a:pPr>
            <a:endParaRPr dirty="0"/>
          </a:p>
          <a:p>
            <a:pPr lvl="0"/>
            <a:r>
              <a:rPr lang="en-US" dirty="0"/>
              <a:t>Based on these methods, </a:t>
            </a:r>
            <a:r>
              <a:rPr lang="en-US" b="1" dirty="0"/>
              <a:t>PTEN</a:t>
            </a:r>
            <a:r>
              <a:rPr lang="en-US" dirty="0"/>
              <a:t> </a:t>
            </a:r>
            <a:r>
              <a:rPr lang="en-US" b="1" dirty="0"/>
              <a:t>loss</a:t>
            </a:r>
            <a:r>
              <a:rPr lang="en-US" dirty="0"/>
              <a:t> can serve as a biomarker to predict possible response to the drug </a:t>
            </a:r>
            <a:r>
              <a:rPr lang="en-US" b="1" dirty="0"/>
              <a:t>PI3K-beta inhibitor(NCGC00345796-01).</a:t>
            </a:r>
          </a:p>
          <a:p>
            <a:pPr lvl="0"/>
            <a:endParaRPr lang="en-US" dirty="0"/>
          </a:p>
          <a:p>
            <a:pPr marL="457200" lvl="0" indent="-342900" algn="l" rtl="0">
              <a:spcBef>
                <a:spcPts val="360"/>
              </a:spcBef>
              <a:spcAft>
                <a:spcPts val="0"/>
              </a:spcAft>
              <a:buSzPts val="1800"/>
              <a:buChar char="•"/>
            </a:pPr>
            <a:r>
              <a:rPr lang="en-US" dirty="0"/>
              <a:t>The scope of our analysis is limited by the size of cohort (</a:t>
            </a:r>
            <a:r>
              <a:rPr lang="en-US" dirty="0">
                <a:solidFill>
                  <a:srgbClr val="FF0000"/>
                </a:solidFill>
              </a:rPr>
              <a:t>6 vs. 6 </a:t>
            </a:r>
            <a:r>
              <a:rPr lang="en-US" dirty="0"/>
              <a:t>in RNA-seq, and </a:t>
            </a:r>
            <a:r>
              <a:rPr lang="en-US" dirty="0">
                <a:solidFill>
                  <a:srgbClr val="FF0000"/>
                </a:solidFill>
              </a:rPr>
              <a:t>8 vs. 18</a:t>
            </a:r>
            <a:r>
              <a:rPr lang="en-US" dirty="0"/>
              <a:t> in Exome sequencing), and thus is unlikely to fully capture the heterogeneity among MPNST. More sample size is needed.</a:t>
            </a:r>
          </a:p>
          <a:p>
            <a:pPr marL="457200" lvl="0" indent="-342900" algn="l" rtl="0">
              <a:spcBef>
                <a:spcPts val="360"/>
              </a:spcBef>
              <a:spcAft>
                <a:spcPts val="0"/>
              </a:spcAft>
              <a:buSzPts val="1800"/>
              <a:buChar char="•"/>
            </a:pPr>
            <a:endParaRPr lang="en-US" dirty="0"/>
          </a:p>
          <a:p>
            <a:pPr marL="457200" lvl="0" indent="-342900" algn="l" rtl="0">
              <a:spcBef>
                <a:spcPts val="360"/>
              </a:spcBef>
              <a:spcAft>
                <a:spcPts val="0"/>
              </a:spcAft>
              <a:buSzPts val="1800"/>
              <a:buChar char="•"/>
            </a:pPr>
            <a:endParaRPr dirty="0"/>
          </a:p>
          <a:p>
            <a:pPr marL="457200" lvl="0" indent="0" algn="l" rtl="0">
              <a:spcBef>
                <a:spcPts val="360"/>
              </a:spcBef>
              <a:spcAft>
                <a:spcPts val="0"/>
              </a:spcAft>
              <a:buNone/>
            </a:pPr>
            <a:endParaRPr dirty="0"/>
          </a:p>
          <a:p>
            <a:pPr marL="457200" lvl="0" indent="-342900" algn="l" rtl="0">
              <a:spcBef>
                <a:spcPts val="360"/>
              </a:spcBef>
              <a:spcAft>
                <a:spcPts val="0"/>
              </a:spcAft>
              <a:buSzPts val="1800"/>
              <a:buChar char="•"/>
            </a:pP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7"/>
          <p:cNvSpPr txBox="1">
            <a:spLocks noGrp="1"/>
          </p:cNvSpPr>
          <p:nvPr>
            <p:ph type="title"/>
          </p:nvPr>
        </p:nvSpPr>
        <p:spPr>
          <a:xfrm>
            <a:off x="0" y="-406400"/>
            <a:ext cx="10871100" cy="10668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dirty="0"/>
              <a:t>TEAM NULL FUNCTION – 2019 NF Hackathon</a:t>
            </a:r>
            <a:endParaRPr dirty="0"/>
          </a:p>
        </p:txBody>
      </p:sp>
      <p:pic>
        <p:nvPicPr>
          <p:cNvPr id="3" name="Picture 2">
            <a:extLst>
              <a:ext uri="{FF2B5EF4-FFF2-40B4-BE49-F238E27FC236}">
                <a16:creationId xmlns:a16="http://schemas.microsoft.com/office/drawing/2014/main" id="{C653E4C0-653E-3A48-B84A-625D3E2029B4}"/>
              </a:ext>
            </a:extLst>
          </p:cNvPr>
          <p:cNvPicPr>
            <a:picLocks noChangeAspect="1"/>
          </p:cNvPicPr>
          <p:nvPr/>
        </p:nvPicPr>
        <p:blipFill>
          <a:blip r:embed="rId3"/>
          <a:stretch>
            <a:fillRect/>
          </a:stretch>
        </p:blipFill>
        <p:spPr>
          <a:xfrm>
            <a:off x="1352550" y="863600"/>
            <a:ext cx="2946400" cy="2946400"/>
          </a:xfrm>
          <a:prstGeom prst="rect">
            <a:avLst/>
          </a:prstGeom>
        </p:spPr>
      </p:pic>
      <p:pic>
        <p:nvPicPr>
          <p:cNvPr id="5" name="Picture 4">
            <a:extLst>
              <a:ext uri="{FF2B5EF4-FFF2-40B4-BE49-F238E27FC236}">
                <a16:creationId xmlns:a16="http://schemas.microsoft.com/office/drawing/2014/main" id="{AE4CE988-39E3-784D-AEFA-48F28382B56D}"/>
              </a:ext>
            </a:extLst>
          </p:cNvPr>
          <p:cNvPicPr>
            <a:picLocks noChangeAspect="1"/>
          </p:cNvPicPr>
          <p:nvPr/>
        </p:nvPicPr>
        <p:blipFill rotWithShape="1">
          <a:blip r:embed="rId4"/>
          <a:srcRect t="15636"/>
          <a:stretch/>
        </p:blipFill>
        <p:spPr>
          <a:xfrm>
            <a:off x="4483100" y="863600"/>
            <a:ext cx="4656667" cy="2946400"/>
          </a:xfrm>
          <a:prstGeom prst="rect">
            <a:avLst/>
          </a:prstGeom>
        </p:spPr>
      </p:pic>
      <p:pic>
        <p:nvPicPr>
          <p:cNvPr id="7" name="Picture 6">
            <a:extLst>
              <a:ext uri="{FF2B5EF4-FFF2-40B4-BE49-F238E27FC236}">
                <a16:creationId xmlns:a16="http://schemas.microsoft.com/office/drawing/2014/main" id="{D602B073-3313-0840-B007-E1B41952D117}"/>
              </a:ext>
            </a:extLst>
          </p:cNvPr>
          <p:cNvPicPr>
            <a:picLocks noChangeAspect="1"/>
          </p:cNvPicPr>
          <p:nvPr/>
        </p:nvPicPr>
        <p:blipFill rotWithShape="1">
          <a:blip r:embed="rId5"/>
          <a:srcRect t="30121" r="48795"/>
          <a:stretch/>
        </p:blipFill>
        <p:spPr>
          <a:xfrm>
            <a:off x="9323917" y="863600"/>
            <a:ext cx="2159000" cy="2946400"/>
          </a:xfrm>
          <a:prstGeom prst="rect">
            <a:avLst/>
          </a:prstGeom>
        </p:spPr>
      </p:pic>
      <p:sp>
        <p:nvSpPr>
          <p:cNvPr id="8" name="TextBox 7">
            <a:extLst>
              <a:ext uri="{FF2B5EF4-FFF2-40B4-BE49-F238E27FC236}">
                <a16:creationId xmlns:a16="http://schemas.microsoft.com/office/drawing/2014/main" id="{DCCA566F-D6C8-E44C-8A37-840112BC046F}"/>
              </a:ext>
            </a:extLst>
          </p:cNvPr>
          <p:cNvSpPr txBox="1"/>
          <p:nvPr/>
        </p:nvSpPr>
        <p:spPr>
          <a:xfrm>
            <a:off x="1352549" y="3810000"/>
            <a:ext cx="10130367" cy="2062103"/>
          </a:xfrm>
          <a:prstGeom prst="rect">
            <a:avLst/>
          </a:prstGeom>
          <a:noFill/>
        </p:spPr>
        <p:txBody>
          <a:bodyPr wrap="square" rtlCol="0">
            <a:spAutoFit/>
          </a:bodyPr>
          <a:lstStyle/>
          <a:p>
            <a:r>
              <a:rPr lang="en-US" sz="1600" dirty="0" err="1"/>
              <a:t>Saikrithika</a:t>
            </a:r>
            <a:r>
              <a:rPr lang="en-US" sz="1600" dirty="0"/>
              <a:t> Gandhi (Drug discovery) Researcher, </a:t>
            </a:r>
            <a:r>
              <a:rPr lang="en-US" sz="1600" dirty="0">
                <a:hlinkClick r:id="rId6"/>
              </a:rPr>
              <a:t>saikrithi@gmail.com</a:t>
            </a:r>
            <a:endParaRPr lang="en-US" sz="1600" dirty="0"/>
          </a:p>
          <a:p>
            <a:r>
              <a:rPr lang="en-US" sz="1600" dirty="0" err="1"/>
              <a:t>Xiucheng</a:t>
            </a:r>
            <a:r>
              <a:rPr lang="en-US" sz="1600" dirty="0"/>
              <a:t> Quek (PPI network) </a:t>
            </a:r>
            <a:r>
              <a:rPr lang="en-US" sz="1600" dirty="0" err="1"/>
              <a:t>DNAnexus</a:t>
            </a:r>
            <a:r>
              <a:rPr lang="en-US" sz="1600" dirty="0"/>
              <a:t>, </a:t>
            </a:r>
            <a:r>
              <a:rPr lang="en-US" sz="1600" dirty="0">
                <a:hlinkClick r:id="rId7"/>
              </a:rPr>
              <a:t>xquek@dnanexus.com</a:t>
            </a:r>
            <a:endParaRPr lang="en-US" sz="1600" dirty="0"/>
          </a:p>
          <a:p>
            <a:r>
              <a:rPr lang="en-US" sz="1600" dirty="0"/>
              <a:t>Xiaowei Zhu (Burden test, PPI network), Stanford University, </a:t>
            </a:r>
            <a:r>
              <a:rPr lang="en-US" sz="1600" dirty="0">
                <a:hlinkClick r:id="rId8"/>
              </a:rPr>
              <a:t>xwzhu@stanford.edu</a:t>
            </a:r>
            <a:endParaRPr lang="en-US" sz="1600" dirty="0"/>
          </a:p>
          <a:p>
            <a:r>
              <a:rPr lang="en-US" sz="1600" dirty="0"/>
              <a:t>Chang In Moon (RNA analysis, presenter), Washington University in St. Louis, </a:t>
            </a:r>
            <a:r>
              <a:rPr lang="en-US" sz="1600" dirty="0">
                <a:hlinkClick r:id="rId9"/>
              </a:rPr>
              <a:t>moonchangin@wustl.edu</a:t>
            </a:r>
            <a:r>
              <a:rPr lang="en-US" sz="1600" dirty="0"/>
              <a:t> </a:t>
            </a:r>
          </a:p>
          <a:p>
            <a:r>
              <a:rPr lang="en-US" sz="1600" dirty="0" err="1"/>
              <a:t>Xiangying</a:t>
            </a:r>
            <a:r>
              <a:rPr lang="en-US" sz="1600" dirty="0"/>
              <a:t> Sun (RNA analysis), Thermo Fisher</a:t>
            </a:r>
          </a:p>
          <a:p>
            <a:r>
              <a:rPr lang="en-US" sz="1600" dirty="0" err="1"/>
              <a:t>Tiange</a:t>
            </a:r>
            <a:r>
              <a:rPr lang="en-US" sz="1600" dirty="0"/>
              <a:t> Alex Cui (RNA analysis, Team logo), Cofactor Genomics, </a:t>
            </a:r>
            <a:r>
              <a:rPr lang="en-US" sz="1600" dirty="0">
                <a:hlinkClick r:id="rId10"/>
              </a:rPr>
              <a:t>alextreecn@gmail.com</a:t>
            </a:r>
            <a:endParaRPr lang="en-US" sz="1600" dirty="0"/>
          </a:p>
          <a:p>
            <a:r>
              <a:rPr lang="en-US" sz="1600" dirty="0"/>
              <a:t>Lu Yang (Drug discovery), Stanford University, </a:t>
            </a:r>
            <a:r>
              <a:rPr lang="en-US" sz="1600" dirty="0">
                <a:hlinkClick r:id="rId11"/>
              </a:rPr>
              <a:t>luy@stanford.edu</a:t>
            </a:r>
            <a:endParaRPr lang="en-US" sz="1600" dirty="0"/>
          </a:p>
          <a:p>
            <a:r>
              <a:rPr lang="en-US" sz="1600" dirty="0"/>
              <a:t>GITHUB PAGE: </a:t>
            </a:r>
            <a:r>
              <a:rPr lang="en-US" sz="1600" dirty="0">
                <a:hlinkClick r:id="rId12"/>
              </a:rPr>
              <a:t>https://github.com/SVAI/nullfuction</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body" idx="1"/>
          </p:nvPr>
        </p:nvSpPr>
        <p:spPr>
          <a:xfrm>
            <a:off x="711200" y="1104900"/>
            <a:ext cx="11480700" cy="3876300"/>
          </a:xfrm>
          <a:prstGeom prst="rect">
            <a:avLst/>
          </a:prstGeom>
          <a:noFill/>
          <a:ln>
            <a:noFill/>
          </a:ln>
        </p:spPr>
        <p:txBody>
          <a:bodyPr spcFirstLastPara="1" wrap="square" lIns="91425" tIns="45700" rIns="91425" bIns="45700" anchor="t" anchorCtr="0">
            <a:noAutofit/>
          </a:bodyPr>
          <a:lstStyle/>
          <a:p>
            <a:pPr marL="0" lvl="0" indent="0">
              <a:spcBef>
                <a:spcPts val="0"/>
              </a:spcBef>
              <a:buSzPts val="2000"/>
              <a:buNone/>
            </a:pPr>
            <a:r>
              <a:rPr lang="en-US" b="1" dirty="0"/>
              <a:t>Aim1: </a:t>
            </a:r>
            <a:r>
              <a:rPr lang="en-US" dirty="0"/>
              <a:t>Identify the genomic differences between Malignant Peripheral Nerve Sheath Tumor (MPNST) and Plexiform NF</a:t>
            </a:r>
            <a:endParaRPr b="1" dirty="0"/>
          </a:p>
          <a:p>
            <a:pPr marL="0" lvl="0" indent="0" algn="l" rtl="0">
              <a:spcBef>
                <a:spcPts val="400"/>
              </a:spcBef>
              <a:spcAft>
                <a:spcPts val="0"/>
              </a:spcAft>
              <a:buClr>
                <a:srgbClr val="131313"/>
              </a:buClr>
              <a:buSzPts val="2000"/>
              <a:buNone/>
            </a:pPr>
            <a:r>
              <a:rPr lang="en-US" b="1" dirty="0"/>
              <a:t>Aim2: </a:t>
            </a:r>
            <a:r>
              <a:rPr lang="en-US" dirty="0"/>
              <a:t>Identify potential biomarkers or drug targets based on the genomic differences</a:t>
            </a:r>
            <a:endParaRPr dirty="0"/>
          </a:p>
          <a:p>
            <a:pPr marL="0" lvl="0" indent="0" algn="l" rtl="0">
              <a:spcBef>
                <a:spcPts val="400"/>
              </a:spcBef>
              <a:spcAft>
                <a:spcPts val="0"/>
              </a:spcAft>
              <a:buClr>
                <a:srgbClr val="131313"/>
              </a:buClr>
              <a:buSzPts val="2000"/>
              <a:buNone/>
            </a:pPr>
            <a:endParaRPr dirty="0"/>
          </a:p>
        </p:txBody>
      </p:sp>
      <p:sp>
        <p:nvSpPr>
          <p:cNvPr id="60" name="Google Shape;60;p13"/>
          <p:cNvSpPr/>
          <p:nvPr/>
        </p:nvSpPr>
        <p:spPr>
          <a:xfrm>
            <a:off x="4933807" y="3408280"/>
            <a:ext cx="1668300" cy="553800"/>
          </a:xfrm>
          <a:prstGeom prst="rightArrow">
            <a:avLst>
              <a:gd name="adj1" fmla="val 50000"/>
              <a:gd name="adj2" fmla="val 50000"/>
            </a:avLst>
          </a:prstGeom>
          <a:solidFill>
            <a:srgbClr val="131313"/>
          </a:solidFill>
          <a:ln>
            <a:noFill/>
          </a:ln>
          <a:effectLst>
            <a:outerShdw blurRad="50800" dist="38100" dir="2700000" algn="tl" rotWithShape="0">
              <a:srgbClr val="000000">
                <a:alpha val="40000"/>
              </a:srgbClr>
            </a:outerShdw>
          </a:effectLst>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chemeClr val="dk1"/>
              </a:solidFill>
              <a:latin typeface="Georgia"/>
              <a:ea typeface="Georgia"/>
              <a:cs typeface="Georgia"/>
              <a:sym typeface="Georgia"/>
            </a:endParaRPr>
          </a:p>
        </p:txBody>
      </p:sp>
      <p:sp>
        <p:nvSpPr>
          <p:cNvPr id="61" name="Google Shape;61;p13"/>
          <p:cNvSpPr txBox="1"/>
          <p:nvPr/>
        </p:nvSpPr>
        <p:spPr>
          <a:xfrm>
            <a:off x="932431" y="5077762"/>
            <a:ext cx="10428600" cy="8310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2400" b="1" i="1" u="none" strike="noStrike" cap="none" dirty="0">
                <a:solidFill>
                  <a:srgbClr val="FF0000"/>
                </a:solidFill>
                <a:latin typeface="EB Garamond"/>
                <a:ea typeface="EB Garamond"/>
                <a:cs typeface="EB Garamond"/>
                <a:sym typeface="EB Garamond"/>
              </a:rPr>
              <a:t>Ultimate Goals: advance diagnosis and prognostication and therapeutic targeting</a:t>
            </a:r>
            <a:endParaRPr dirty="0">
              <a:solidFill>
                <a:srgbClr val="FF0000"/>
              </a:solidFill>
            </a:endParaRPr>
          </a:p>
        </p:txBody>
      </p:sp>
      <p:pic>
        <p:nvPicPr>
          <p:cNvPr id="62" name="Google Shape;62;p13"/>
          <p:cNvPicPr preferRelativeResize="0"/>
          <p:nvPr/>
        </p:nvPicPr>
        <p:blipFill rotWithShape="1">
          <a:blip r:embed="rId3">
            <a:alphaModFix/>
          </a:blip>
          <a:srcRect l="45521" t="38096" r="32138" b="15871"/>
          <a:stretch/>
        </p:blipFill>
        <p:spPr>
          <a:xfrm>
            <a:off x="3016375" y="2726400"/>
            <a:ext cx="1753799" cy="1919250"/>
          </a:xfrm>
          <a:prstGeom prst="rect">
            <a:avLst/>
          </a:prstGeom>
          <a:noFill/>
          <a:ln>
            <a:noFill/>
          </a:ln>
        </p:spPr>
      </p:pic>
      <p:pic>
        <p:nvPicPr>
          <p:cNvPr id="63" name="Google Shape;63;p13"/>
          <p:cNvPicPr preferRelativeResize="0"/>
          <p:nvPr/>
        </p:nvPicPr>
        <p:blipFill rotWithShape="1">
          <a:blip r:embed="rId4">
            <a:alphaModFix/>
          </a:blip>
          <a:srcRect l="47048" t="33332" r="22603" b="27778"/>
          <a:stretch/>
        </p:blipFill>
        <p:spPr>
          <a:xfrm>
            <a:off x="6765693" y="3084932"/>
            <a:ext cx="1922807" cy="1308581"/>
          </a:xfrm>
          <a:prstGeom prst="rect">
            <a:avLst/>
          </a:prstGeom>
          <a:noFill/>
          <a:ln>
            <a:noFill/>
          </a:ln>
        </p:spPr>
      </p:pic>
      <p:sp>
        <p:nvSpPr>
          <p:cNvPr id="64" name="Google Shape;64;p13"/>
          <p:cNvSpPr txBox="1"/>
          <p:nvPr/>
        </p:nvSpPr>
        <p:spPr>
          <a:xfrm>
            <a:off x="3652150" y="4698606"/>
            <a:ext cx="549600" cy="3792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u="none" strike="noStrike" cap="none">
                <a:solidFill>
                  <a:schemeClr val="dk1"/>
                </a:solidFill>
                <a:latin typeface="Georgia"/>
                <a:ea typeface="Georgia"/>
                <a:cs typeface="Georgia"/>
                <a:sym typeface="Georgia"/>
              </a:rPr>
              <a:t>PN</a:t>
            </a:r>
            <a:endParaRPr/>
          </a:p>
        </p:txBody>
      </p:sp>
      <p:sp>
        <p:nvSpPr>
          <p:cNvPr id="65" name="Google Shape;65;p13"/>
          <p:cNvSpPr txBox="1"/>
          <p:nvPr/>
        </p:nvSpPr>
        <p:spPr>
          <a:xfrm>
            <a:off x="7314957" y="4687237"/>
            <a:ext cx="14436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a:solidFill>
                  <a:schemeClr val="dk1"/>
                </a:solidFill>
                <a:latin typeface="Georgia"/>
                <a:ea typeface="Georgia"/>
                <a:cs typeface="Georgia"/>
                <a:sym typeface="Georgia"/>
              </a:rPr>
              <a:t>MPNST</a:t>
            </a:r>
            <a:endParaRPr/>
          </a:p>
        </p:txBody>
      </p:sp>
      <p:sp>
        <p:nvSpPr>
          <p:cNvPr id="66" name="Google Shape;66;p13"/>
          <p:cNvSpPr txBox="1">
            <a:spLocks noGrp="1"/>
          </p:cNvSpPr>
          <p:nvPr>
            <p:ph type="title"/>
          </p:nvPr>
        </p:nvSpPr>
        <p:spPr>
          <a:xfrm>
            <a:off x="711200" y="-38100"/>
            <a:ext cx="10871100" cy="1066800"/>
          </a:xfrm>
          <a:prstGeom prst="rect">
            <a:avLst/>
          </a:prstGeom>
          <a:noFill/>
          <a:ln>
            <a:noFill/>
          </a:ln>
        </p:spPr>
        <p:txBody>
          <a:bodyPr spcFirstLastPara="1" wrap="square" lIns="91425" tIns="45700" rIns="91425" bIns="45700" anchor="b" anchorCtr="0">
            <a:noAutofit/>
          </a:bodyPr>
          <a:lstStyle/>
          <a:p>
            <a:pPr marL="0" lvl="0" indent="0" algn="l" rtl="0">
              <a:spcBef>
                <a:spcPts val="0"/>
              </a:spcBef>
              <a:spcAft>
                <a:spcPts val="0"/>
              </a:spcAft>
              <a:buNone/>
            </a:pPr>
            <a:r>
              <a:rPr lang="en-US" dirty="0"/>
              <a:t>Objective</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774700" y="-304800"/>
            <a:ext cx="10871100" cy="10668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dirty="0"/>
              <a:t>Presentation Outline</a:t>
            </a:r>
            <a:endParaRPr dirty="0"/>
          </a:p>
        </p:txBody>
      </p:sp>
      <p:sp>
        <p:nvSpPr>
          <p:cNvPr id="73" name="Google Shape;73;p14"/>
          <p:cNvSpPr txBox="1">
            <a:spLocks noGrp="1"/>
          </p:cNvSpPr>
          <p:nvPr>
            <p:ph type="body" idx="1"/>
          </p:nvPr>
        </p:nvSpPr>
        <p:spPr>
          <a:xfrm>
            <a:off x="609700" y="1066800"/>
            <a:ext cx="10871100" cy="4495800"/>
          </a:xfrm>
          <a:prstGeom prst="rect">
            <a:avLst/>
          </a:prstGeom>
        </p:spPr>
        <p:txBody>
          <a:bodyPr spcFirstLastPara="1" wrap="square" lIns="91425" tIns="45700" rIns="91425" bIns="45700" anchor="t" anchorCtr="0">
            <a:noAutofit/>
          </a:bodyPr>
          <a:lstStyle/>
          <a:p>
            <a:pPr marL="114300" lvl="0" indent="0" algn="l" rtl="0">
              <a:spcBef>
                <a:spcPts val="0"/>
              </a:spcBef>
              <a:spcAft>
                <a:spcPts val="0"/>
              </a:spcAft>
              <a:buSzPts val="1800"/>
              <a:buNone/>
            </a:pPr>
            <a:r>
              <a:rPr lang="en-US" b="1" dirty="0"/>
              <a:t>1. Transcriptomics</a:t>
            </a:r>
          </a:p>
          <a:p>
            <a:pPr marL="114300" lvl="0" indent="0" algn="l" rtl="0">
              <a:spcBef>
                <a:spcPts val="0"/>
              </a:spcBef>
              <a:spcAft>
                <a:spcPts val="0"/>
              </a:spcAft>
              <a:buSzPts val="1800"/>
              <a:buNone/>
            </a:pPr>
            <a:r>
              <a:rPr lang="en-US" dirty="0"/>
              <a:t>	Differential gene expression in MPNST vs. controls</a:t>
            </a:r>
          </a:p>
          <a:p>
            <a:pPr marL="457200" lvl="0" indent="-342900" algn="l" rtl="0">
              <a:spcBef>
                <a:spcPts val="0"/>
              </a:spcBef>
              <a:spcAft>
                <a:spcPts val="0"/>
              </a:spcAft>
              <a:buSzPts val="1800"/>
              <a:buAutoNum type="arabicPeriod"/>
            </a:pPr>
            <a:endParaRPr lang="en-US" dirty="0"/>
          </a:p>
          <a:p>
            <a:pPr marL="114300" lvl="0" indent="0" algn="l" rtl="0">
              <a:spcBef>
                <a:spcPts val="0"/>
              </a:spcBef>
              <a:spcAft>
                <a:spcPts val="0"/>
              </a:spcAft>
              <a:buSzPts val="1800"/>
              <a:buNone/>
            </a:pPr>
            <a:r>
              <a:rPr lang="en-US" b="1" dirty="0"/>
              <a:t>2. Genomics</a:t>
            </a:r>
          </a:p>
          <a:p>
            <a:pPr marL="114300" lvl="0" indent="0" algn="l" rtl="0">
              <a:spcBef>
                <a:spcPts val="0"/>
              </a:spcBef>
              <a:spcAft>
                <a:spcPts val="0"/>
              </a:spcAft>
              <a:buSzPts val="1800"/>
              <a:buNone/>
            </a:pPr>
            <a:r>
              <a:rPr lang="en-US" dirty="0"/>
              <a:t>	Burden of rare single nucleotide variations in MPNST vs. controls</a:t>
            </a:r>
            <a:endParaRPr dirty="0"/>
          </a:p>
          <a:p>
            <a:pPr marL="457200" lvl="0" indent="-342900" algn="l" rtl="0">
              <a:spcBef>
                <a:spcPts val="0"/>
              </a:spcBef>
              <a:spcAft>
                <a:spcPts val="0"/>
              </a:spcAft>
              <a:buSzPts val="1800"/>
              <a:buAutoNum type="arabicPeriod"/>
            </a:pPr>
            <a:endParaRPr lang="en-US" dirty="0"/>
          </a:p>
          <a:p>
            <a:pPr marL="114300" lvl="0" indent="0" algn="l" rtl="0">
              <a:spcBef>
                <a:spcPts val="0"/>
              </a:spcBef>
              <a:spcAft>
                <a:spcPts val="0"/>
              </a:spcAft>
              <a:buSzPts val="1800"/>
              <a:buNone/>
            </a:pPr>
            <a:r>
              <a:rPr lang="en-US" b="1" dirty="0">
                <a:solidFill>
                  <a:srgbClr val="002060"/>
                </a:solidFill>
              </a:rPr>
              <a:t>3. Drug-Gene response </a:t>
            </a:r>
          </a:p>
          <a:p>
            <a:pPr marL="114300" lvl="0" indent="0" algn="l" rtl="0">
              <a:spcBef>
                <a:spcPts val="0"/>
              </a:spcBef>
              <a:spcAft>
                <a:spcPts val="0"/>
              </a:spcAft>
              <a:buSzPts val="1800"/>
              <a:buNone/>
            </a:pPr>
            <a:r>
              <a:rPr lang="en-US" dirty="0"/>
              <a:t>	Genes targeted by drugs with various effectiveness in suppressing MPNST cell lines</a:t>
            </a:r>
          </a:p>
          <a:p>
            <a:pPr marL="457200" lvl="0" indent="-342900" algn="l" rtl="0">
              <a:spcBef>
                <a:spcPts val="0"/>
              </a:spcBef>
              <a:spcAft>
                <a:spcPts val="0"/>
              </a:spcAft>
              <a:buSzPts val="1800"/>
              <a:buAutoNum type="arabicPeriod"/>
            </a:pPr>
            <a:endParaRPr lang="en-US" dirty="0"/>
          </a:p>
          <a:p>
            <a:pPr marL="114300" lvl="0" indent="0" algn="l" rtl="0">
              <a:spcBef>
                <a:spcPts val="0"/>
              </a:spcBef>
              <a:spcAft>
                <a:spcPts val="0"/>
              </a:spcAft>
              <a:buSzPts val="1800"/>
              <a:buNone/>
            </a:pPr>
            <a:r>
              <a:rPr lang="en-US" b="1" dirty="0"/>
              <a:t>4. Integration with functional protein-protein interaction</a:t>
            </a:r>
          </a:p>
          <a:p>
            <a:pPr marL="114300" lvl="0" indent="0" algn="l" rtl="0">
              <a:spcBef>
                <a:spcPts val="0"/>
              </a:spcBef>
              <a:spcAft>
                <a:spcPts val="0"/>
              </a:spcAft>
              <a:buSzPts val="1800"/>
              <a:buNone/>
            </a:pPr>
            <a:r>
              <a:rPr lang="en-US" dirty="0"/>
              <a:t>	What are the hub genes?</a:t>
            </a:r>
          </a:p>
          <a:p>
            <a:pPr marL="114300" lvl="0" indent="0" algn="l" rtl="0">
              <a:spcBef>
                <a:spcPts val="0"/>
              </a:spcBef>
              <a:spcAft>
                <a:spcPts val="0"/>
              </a:spcAft>
              <a:buSzPts val="1800"/>
              <a:buNone/>
            </a:pPr>
            <a:endParaRPr lang="en-US" dirty="0"/>
          </a:p>
          <a:p>
            <a:pPr marL="114300" lvl="0" indent="0" algn="l" rtl="0">
              <a:spcBef>
                <a:spcPts val="0"/>
              </a:spcBef>
              <a:spcAft>
                <a:spcPts val="0"/>
              </a:spcAft>
              <a:buSzPts val="1800"/>
              <a:buNone/>
            </a:pPr>
            <a:r>
              <a:rPr lang="en-US" b="1" dirty="0"/>
              <a:t>5. Potential new drugs targeting the hub genes</a:t>
            </a:r>
            <a:endParaRPr b="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grpSp>
        <p:nvGrpSpPr>
          <p:cNvPr id="3" name="Group 2">
            <a:extLst>
              <a:ext uri="{FF2B5EF4-FFF2-40B4-BE49-F238E27FC236}">
                <a16:creationId xmlns:a16="http://schemas.microsoft.com/office/drawing/2014/main" id="{20B4AD9B-C4D7-F14D-BDFC-BCAB59E03E7F}"/>
              </a:ext>
            </a:extLst>
          </p:cNvPr>
          <p:cNvGrpSpPr/>
          <p:nvPr/>
        </p:nvGrpSpPr>
        <p:grpSpPr>
          <a:xfrm>
            <a:off x="929015" y="491944"/>
            <a:ext cx="11039465" cy="5395289"/>
            <a:chOff x="472127" y="0"/>
            <a:chExt cx="11528944" cy="5705582"/>
          </a:xfrm>
        </p:grpSpPr>
        <p:pic>
          <p:nvPicPr>
            <p:cNvPr id="84" name="Google Shape;84;p16"/>
            <p:cNvPicPr preferRelativeResize="0"/>
            <p:nvPr/>
          </p:nvPicPr>
          <p:blipFill rotWithShape="1">
            <a:blip r:embed="rId3">
              <a:alphaModFix/>
            </a:blip>
            <a:srcRect/>
            <a:stretch/>
          </p:blipFill>
          <p:spPr>
            <a:xfrm>
              <a:off x="472127" y="0"/>
              <a:ext cx="9357674" cy="5705582"/>
            </a:xfrm>
            <a:prstGeom prst="rect">
              <a:avLst/>
            </a:prstGeom>
            <a:noFill/>
            <a:ln>
              <a:noFill/>
            </a:ln>
          </p:spPr>
        </p:pic>
        <p:cxnSp>
          <p:nvCxnSpPr>
            <p:cNvPr id="85" name="Google Shape;85;p16"/>
            <p:cNvCxnSpPr>
              <a:cxnSpLocks/>
            </p:cNvCxnSpPr>
            <p:nvPr/>
          </p:nvCxnSpPr>
          <p:spPr>
            <a:xfrm rot="10800000">
              <a:off x="4724400" y="304784"/>
              <a:ext cx="0" cy="4988100"/>
            </a:xfrm>
            <a:prstGeom prst="straightConnector1">
              <a:avLst/>
            </a:prstGeom>
            <a:noFill/>
            <a:ln w="9525" cap="flat" cmpd="sng">
              <a:solidFill>
                <a:srgbClr val="FF0000"/>
              </a:solidFill>
              <a:prstDash val="lgDash"/>
              <a:round/>
              <a:headEnd type="none" w="sm" len="sm"/>
              <a:tailEnd type="none" w="sm" len="sm"/>
            </a:ln>
          </p:spPr>
        </p:cxnSp>
        <p:sp>
          <p:nvSpPr>
            <p:cNvPr id="87" name="Google Shape;87;p16"/>
            <p:cNvSpPr/>
            <p:nvPr/>
          </p:nvSpPr>
          <p:spPr>
            <a:xfrm>
              <a:off x="3116496" y="1892596"/>
              <a:ext cx="793800" cy="329700"/>
            </a:xfrm>
            <a:prstGeom prst="ellipse">
              <a:avLst/>
            </a:prstGeom>
            <a:noFill/>
            <a:ln w="15875" cap="flat" cmpd="sng">
              <a:solidFill>
                <a:srgbClr val="FF0000"/>
              </a:solidFill>
              <a:prstDash val="dot"/>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88" name="Google Shape;88;p16"/>
            <p:cNvSpPr/>
            <p:nvPr/>
          </p:nvSpPr>
          <p:spPr>
            <a:xfrm>
              <a:off x="6554703" y="1892596"/>
              <a:ext cx="531900" cy="329700"/>
            </a:xfrm>
            <a:prstGeom prst="ellipse">
              <a:avLst/>
            </a:prstGeom>
            <a:noFill/>
            <a:ln w="15875" cap="flat" cmpd="sng">
              <a:solidFill>
                <a:srgbClr val="FF0000"/>
              </a:solidFill>
              <a:prstDash val="dot"/>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eorgia"/>
                <a:ea typeface="Georgia"/>
                <a:cs typeface="Georgia"/>
                <a:sym typeface="Georgia"/>
              </a:endParaRPr>
            </a:p>
          </p:txBody>
        </p:sp>
        <p:sp>
          <p:nvSpPr>
            <p:cNvPr id="89" name="Google Shape;89;p16"/>
            <p:cNvSpPr/>
            <p:nvPr/>
          </p:nvSpPr>
          <p:spPr>
            <a:xfrm>
              <a:off x="3021006" y="2330915"/>
              <a:ext cx="1551000" cy="485100"/>
            </a:xfrm>
            <a:prstGeom prst="ellipse">
              <a:avLst/>
            </a:prstGeom>
            <a:noFill/>
            <a:ln w="15875" cap="flat" cmpd="sng">
              <a:solidFill>
                <a:srgbClr val="0070C0"/>
              </a:solidFill>
              <a:prstDash val="dot"/>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B0F0"/>
                </a:solidFill>
                <a:latin typeface="Georgia"/>
                <a:ea typeface="Georgia"/>
                <a:cs typeface="Georgia"/>
                <a:sym typeface="Georgia"/>
              </a:endParaRPr>
            </a:p>
          </p:txBody>
        </p:sp>
        <p:sp>
          <p:nvSpPr>
            <p:cNvPr id="90" name="Google Shape;90;p16"/>
            <p:cNvSpPr/>
            <p:nvPr/>
          </p:nvSpPr>
          <p:spPr>
            <a:xfrm>
              <a:off x="6390157" y="2394513"/>
              <a:ext cx="614100" cy="329700"/>
            </a:xfrm>
            <a:prstGeom prst="ellipse">
              <a:avLst/>
            </a:prstGeom>
            <a:noFill/>
            <a:ln w="15875" cap="flat" cmpd="sng">
              <a:solidFill>
                <a:srgbClr val="0070C0"/>
              </a:solidFill>
              <a:prstDash val="dot"/>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B0F0"/>
                </a:solidFill>
                <a:latin typeface="Georgia"/>
                <a:ea typeface="Georgia"/>
                <a:cs typeface="Georgia"/>
                <a:sym typeface="Georgia"/>
              </a:endParaRPr>
            </a:p>
          </p:txBody>
        </p:sp>
        <p:sp>
          <p:nvSpPr>
            <p:cNvPr id="91" name="Google Shape;91;p16"/>
            <p:cNvSpPr/>
            <p:nvPr/>
          </p:nvSpPr>
          <p:spPr>
            <a:xfrm>
              <a:off x="2984632" y="4800599"/>
              <a:ext cx="1130100" cy="485100"/>
            </a:xfrm>
            <a:prstGeom prst="ellipse">
              <a:avLst/>
            </a:prstGeom>
            <a:noFill/>
            <a:ln w="15875" cap="flat" cmpd="sng">
              <a:solidFill>
                <a:srgbClr val="7030A0"/>
              </a:solidFill>
              <a:prstDash val="dot"/>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B0F0"/>
                </a:solidFill>
                <a:latin typeface="Georgia"/>
                <a:ea typeface="Georgia"/>
                <a:cs typeface="Georgia"/>
                <a:sym typeface="Georgia"/>
              </a:endParaRPr>
            </a:p>
          </p:txBody>
        </p:sp>
        <p:sp>
          <p:nvSpPr>
            <p:cNvPr id="92" name="Google Shape;92;p16"/>
            <p:cNvSpPr/>
            <p:nvPr/>
          </p:nvSpPr>
          <p:spPr>
            <a:xfrm>
              <a:off x="4749210" y="4754024"/>
              <a:ext cx="1717800" cy="554700"/>
            </a:xfrm>
            <a:prstGeom prst="ellipse">
              <a:avLst/>
            </a:prstGeom>
            <a:noFill/>
            <a:ln w="15875" cap="flat" cmpd="sng">
              <a:solidFill>
                <a:srgbClr val="7030A0"/>
              </a:solidFill>
              <a:prstDash val="dot"/>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00B0F0"/>
                </a:solidFill>
                <a:latin typeface="Georgia"/>
                <a:ea typeface="Georgia"/>
                <a:cs typeface="Georgia"/>
                <a:sym typeface="Georgia"/>
              </a:endParaRPr>
            </a:p>
          </p:txBody>
        </p:sp>
        <p:sp>
          <p:nvSpPr>
            <p:cNvPr id="95" name="Google Shape;95;p16"/>
            <p:cNvSpPr txBox="1"/>
            <p:nvPr/>
          </p:nvSpPr>
          <p:spPr>
            <a:xfrm>
              <a:off x="9829801" y="1788725"/>
              <a:ext cx="2171270" cy="202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FF0000"/>
                  </a:solidFill>
                  <a:latin typeface="Verdana"/>
                  <a:ea typeface="Verdana"/>
                  <a:cs typeface="Verdana"/>
                  <a:sym typeface="Verdana"/>
                </a:rPr>
                <a:t>Schwannoma, Meningioma, </a:t>
              </a:r>
              <a:endParaRPr sz="1800" dirty="0">
                <a:solidFill>
                  <a:srgbClr val="FF0000"/>
                </a:solidFill>
                <a:latin typeface="Verdana"/>
                <a:ea typeface="Verdana"/>
                <a:cs typeface="Verdana"/>
                <a:sym typeface="Verdana"/>
              </a:endParaRPr>
            </a:p>
            <a:p>
              <a:pPr marL="0" lvl="0" indent="0" algn="l" rtl="0">
                <a:spcBef>
                  <a:spcPts val="0"/>
                </a:spcBef>
                <a:spcAft>
                  <a:spcPts val="0"/>
                </a:spcAft>
                <a:buNone/>
              </a:pPr>
              <a:r>
                <a:rPr lang="en-US" sz="1800" dirty="0">
                  <a:solidFill>
                    <a:srgbClr val="FF0000"/>
                  </a:solidFill>
                  <a:latin typeface="Verdana"/>
                  <a:ea typeface="Verdana"/>
                  <a:cs typeface="Verdana"/>
                  <a:sym typeface="Verdana"/>
                </a:rPr>
                <a:t>and Normal </a:t>
              </a:r>
              <a:endParaRPr sz="1800" dirty="0">
                <a:solidFill>
                  <a:srgbClr val="FF0000"/>
                </a:solidFill>
                <a:latin typeface="Verdana"/>
                <a:ea typeface="Verdana"/>
                <a:cs typeface="Verdana"/>
                <a:sym typeface="Verdana"/>
              </a:endParaRPr>
            </a:p>
            <a:p>
              <a:pPr marL="0" lvl="0" indent="0" algn="l" rtl="0">
                <a:spcBef>
                  <a:spcPts val="0"/>
                </a:spcBef>
                <a:spcAft>
                  <a:spcPts val="0"/>
                </a:spcAft>
                <a:buNone/>
              </a:pPr>
              <a:r>
                <a:rPr lang="en-US" sz="1800" dirty="0">
                  <a:solidFill>
                    <a:srgbClr val="FF0000"/>
                  </a:solidFill>
                  <a:latin typeface="Verdana"/>
                  <a:ea typeface="Verdana"/>
                  <a:cs typeface="Verdana"/>
                  <a:sym typeface="Verdana"/>
                </a:rPr>
                <a:t>samples are </a:t>
              </a:r>
              <a:endParaRPr sz="1800" dirty="0">
                <a:solidFill>
                  <a:srgbClr val="FF0000"/>
                </a:solidFill>
                <a:latin typeface="Verdana"/>
                <a:ea typeface="Verdana"/>
                <a:cs typeface="Verdana"/>
                <a:sym typeface="Verdana"/>
              </a:endParaRPr>
            </a:p>
            <a:p>
              <a:pPr marL="0" lvl="0" indent="0" algn="l" rtl="0">
                <a:spcBef>
                  <a:spcPts val="0"/>
                </a:spcBef>
                <a:spcAft>
                  <a:spcPts val="0"/>
                </a:spcAft>
                <a:buNone/>
              </a:pPr>
              <a:r>
                <a:rPr lang="en-US" sz="1800" dirty="0">
                  <a:solidFill>
                    <a:srgbClr val="FF0000"/>
                  </a:solidFill>
                  <a:latin typeface="Verdana"/>
                  <a:ea typeface="Verdana"/>
                  <a:cs typeface="Verdana"/>
                  <a:sym typeface="Verdana"/>
                </a:rPr>
                <a:t>clearly shown two batches within each group.</a:t>
              </a:r>
              <a:endParaRPr sz="1800" dirty="0">
                <a:solidFill>
                  <a:srgbClr val="FF0000"/>
                </a:solidFill>
                <a:latin typeface="Verdana"/>
                <a:ea typeface="Verdana"/>
                <a:cs typeface="Verdana"/>
                <a:sym typeface="Verdana"/>
              </a:endParaRPr>
            </a:p>
          </p:txBody>
        </p:sp>
      </p:grpSp>
      <p:sp>
        <p:nvSpPr>
          <p:cNvPr id="17" name="Google Shape;72;p14">
            <a:extLst>
              <a:ext uri="{FF2B5EF4-FFF2-40B4-BE49-F238E27FC236}">
                <a16:creationId xmlns:a16="http://schemas.microsoft.com/office/drawing/2014/main" id="{13F504A5-C302-3746-99EE-0B61EB448DF3}"/>
              </a:ext>
            </a:extLst>
          </p:cNvPr>
          <p:cNvSpPr txBox="1">
            <a:spLocks noGrp="1"/>
          </p:cNvSpPr>
          <p:nvPr>
            <p:ph type="title"/>
          </p:nvPr>
        </p:nvSpPr>
        <p:spPr>
          <a:xfrm>
            <a:off x="254000" y="-559782"/>
            <a:ext cx="10871100" cy="10668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dirty="0"/>
              <a:t>Transcriptomics – Batch Effects</a:t>
            </a:r>
            <a:endParaRPr dirty="0"/>
          </a:p>
        </p:txBody>
      </p:sp>
      <p:sp>
        <p:nvSpPr>
          <p:cNvPr id="5" name="TextBox 4">
            <a:extLst>
              <a:ext uri="{FF2B5EF4-FFF2-40B4-BE49-F238E27FC236}">
                <a16:creationId xmlns:a16="http://schemas.microsoft.com/office/drawing/2014/main" id="{F002388E-54D6-5942-A4EE-A857D46E3130}"/>
              </a:ext>
            </a:extLst>
          </p:cNvPr>
          <p:cNvSpPr txBox="1"/>
          <p:nvPr/>
        </p:nvSpPr>
        <p:spPr>
          <a:xfrm>
            <a:off x="10418542" y="5364013"/>
            <a:ext cx="1773458" cy="523220"/>
          </a:xfrm>
          <a:prstGeom prst="rect">
            <a:avLst/>
          </a:prstGeom>
          <a:noFill/>
        </p:spPr>
        <p:txBody>
          <a:bodyPr wrap="square" rtlCol="0">
            <a:spAutoFit/>
          </a:bodyPr>
          <a:lstStyle/>
          <a:p>
            <a:r>
              <a:rPr lang="en-US" dirty="0"/>
              <a:t>Alex </a:t>
            </a:r>
            <a:r>
              <a:rPr lang="en-US" dirty="0" err="1"/>
              <a:t>Tiange</a:t>
            </a:r>
            <a:r>
              <a:rPr lang="en-US" dirty="0"/>
              <a:t> Cui</a:t>
            </a:r>
          </a:p>
          <a:p>
            <a:r>
              <a:rPr lang="en-US" i="1" dirty="0"/>
              <a:t>Cofactor Genomics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2;p14">
            <a:extLst>
              <a:ext uri="{FF2B5EF4-FFF2-40B4-BE49-F238E27FC236}">
                <a16:creationId xmlns:a16="http://schemas.microsoft.com/office/drawing/2014/main" id="{9539EFC4-0230-8442-AD4C-05557B64AA0B}"/>
              </a:ext>
            </a:extLst>
          </p:cNvPr>
          <p:cNvSpPr txBox="1">
            <a:spLocks noGrp="1"/>
          </p:cNvSpPr>
          <p:nvPr>
            <p:ph type="title"/>
          </p:nvPr>
        </p:nvSpPr>
        <p:spPr>
          <a:xfrm>
            <a:off x="254000" y="-559782"/>
            <a:ext cx="10871100" cy="10668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dirty="0"/>
              <a:t>Transcriptomics – Differential Gene Expression</a:t>
            </a:r>
            <a:endParaRPr dirty="0"/>
          </a:p>
        </p:txBody>
      </p:sp>
      <p:pic>
        <p:nvPicPr>
          <p:cNvPr id="5" name="Content Placeholder 5" descr="A screenshot of a cell phone&#10;&#10;Description automatically generated">
            <a:extLst>
              <a:ext uri="{FF2B5EF4-FFF2-40B4-BE49-F238E27FC236}">
                <a16:creationId xmlns:a16="http://schemas.microsoft.com/office/drawing/2014/main" id="{289BF7C4-F3E1-BD4E-A29F-A8B425FA7536}"/>
              </a:ext>
            </a:extLst>
          </p:cNvPr>
          <p:cNvPicPr>
            <a:picLocks noChangeAspect="1"/>
          </p:cNvPicPr>
          <p:nvPr/>
        </p:nvPicPr>
        <p:blipFill rotWithShape="1">
          <a:blip r:embed="rId2"/>
          <a:srcRect b="3774"/>
          <a:stretch/>
        </p:blipFill>
        <p:spPr>
          <a:xfrm>
            <a:off x="442586" y="507018"/>
            <a:ext cx="10417480" cy="4786410"/>
          </a:xfrm>
          <a:prstGeom prst="rect">
            <a:avLst/>
          </a:prstGeom>
          <a:noFill/>
          <a:ln>
            <a:noFill/>
          </a:ln>
        </p:spPr>
      </p:pic>
      <p:sp>
        <p:nvSpPr>
          <p:cNvPr id="6" name="TextBox 5">
            <a:extLst>
              <a:ext uri="{FF2B5EF4-FFF2-40B4-BE49-F238E27FC236}">
                <a16:creationId xmlns:a16="http://schemas.microsoft.com/office/drawing/2014/main" id="{0DFDAEBB-EE59-7948-91E1-A2572833DA88}"/>
              </a:ext>
            </a:extLst>
          </p:cNvPr>
          <p:cNvSpPr txBox="1"/>
          <p:nvPr/>
        </p:nvSpPr>
        <p:spPr>
          <a:xfrm>
            <a:off x="442586" y="4823525"/>
            <a:ext cx="7485931" cy="1015663"/>
          </a:xfrm>
          <a:prstGeom prst="rect">
            <a:avLst/>
          </a:prstGeom>
          <a:noFill/>
        </p:spPr>
        <p:txBody>
          <a:bodyPr wrap="square" rtlCol="0">
            <a:spAutoFit/>
          </a:bodyPr>
          <a:lstStyle/>
          <a:p>
            <a:r>
              <a:rPr lang="en-US" sz="2000" b="1" dirty="0"/>
              <a:t>A Nerve Sheath Tumor Bank from Patients with NF1 </a:t>
            </a:r>
          </a:p>
          <a:p>
            <a:r>
              <a:rPr lang="en-US" sz="2000" dirty="0"/>
              <a:t>6 MPNST vs  6 plexiform neurofibroma</a:t>
            </a:r>
          </a:p>
          <a:p>
            <a:r>
              <a:rPr lang="en-US" sz="2000" dirty="0">
                <a:solidFill>
                  <a:srgbClr val="FF0000"/>
                </a:solidFill>
              </a:rPr>
              <a:t>239 differentially expressed genes ( adjusted P values  &lt; 0.05)</a:t>
            </a:r>
          </a:p>
        </p:txBody>
      </p:sp>
      <p:sp>
        <p:nvSpPr>
          <p:cNvPr id="7" name="TextBox 6">
            <a:extLst>
              <a:ext uri="{FF2B5EF4-FFF2-40B4-BE49-F238E27FC236}">
                <a16:creationId xmlns:a16="http://schemas.microsoft.com/office/drawing/2014/main" id="{0749F4F7-918B-2D40-8C06-7A5853671292}"/>
              </a:ext>
            </a:extLst>
          </p:cNvPr>
          <p:cNvSpPr txBox="1"/>
          <p:nvPr/>
        </p:nvSpPr>
        <p:spPr>
          <a:xfrm>
            <a:off x="9732412" y="5423690"/>
            <a:ext cx="2255308" cy="523220"/>
          </a:xfrm>
          <a:prstGeom prst="rect">
            <a:avLst/>
          </a:prstGeom>
          <a:noFill/>
        </p:spPr>
        <p:txBody>
          <a:bodyPr wrap="square" rtlCol="0">
            <a:spAutoFit/>
          </a:bodyPr>
          <a:lstStyle/>
          <a:p>
            <a:r>
              <a:rPr lang="en-US" dirty="0"/>
              <a:t>Chang In Moon,</a:t>
            </a:r>
          </a:p>
          <a:p>
            <a:r>
              <a:rPr lang="en-US" i="1" dirty="0"/>
              <a:t>Washington U. St. Louis</a:t>
            </a:r>
          </a:p>
        </p:txBody>
      </p:sp>
    </p:spTree>
    <p:extLst>
      <p:ext uri="{BB962C8B-B14F-4D97-AF65-F5344CB8AC3E}">
        <p14:creationId xmlns:p14="http://schemas.microsoft.com/office/powerpoint/2010/main" val="15083124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pic>
        <p:nvPicPr>
          <p:cNvPr id="17" name="Picture 16">
            <a:extLst>
              <a:ext uri="{FF2B5EF4-FFF2-40B4-BE49-F238E27FC236}">
                <a16:creationId xmlns:a16="http://schemas.microsoft.com/office/drawing/2014/main" id="{DBD31ACC-0C9A-2D46-A377-68A239F9E064}"/>
              </a:ext>
            </a:extLst>
          </p:cNvPr>
          <p:cNvPicPr>
            <a:picLocks noChangeAspect="1"/>
          </p:cNvPicPr>
          <p:nvPr/>
        </p:nvPicPr>
        <p:blipFill>
          <a:blip r:embed="rId3"/>
          <a:stretch>
            <a:fillRect/>
          </a:stretch>
        </p:blipFill>
        <p:spPr>
          <a:xfrm>
            <a:off x="438150" y="619603"/>
            <a:ext cx="11620886" cy="5230051"/>
          </a:xfrm>
          <a:prstGeom prst="rect">
            <a:avLst/>
          </a:prstGeom>
        </p:spPr>
      </p:pic>
      <p:sp>
        <p:nvSpPr>
          <p:cNvPr id="19" name="Google Shape;72;p14">
            <a:extLst>
              <a:ext uri="{FF2B5EF4-FFF2-40B4-BE49-F238E27FC236}">
                <a16:creationId xmlns:a16="http://schemas.microsoft.com/office/drawing/2014/main" id="{21D2B1F3-7F63-8C48-9765-FE834A3FABAA}"/>
              </a:ext>
            </a:extLst>
          </p:cNvPr>
          <p:cNvSpPr txBox="1">
            <a:spLocks noGrp="1"/>
          </p:cNvSpPr>
          <p:nvPr>
            <p:ph type="title"/>
          </p:nvPr>
        </p:nvSpPr>
        <p:spPr>
          <a:xfrm>
            <a:off x="254000" y="-559782"/>
            <a:ext cx="10871100" cy="10668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dirty="0"/>
              <a:t>Genomics – Rare Variant Association Analysis</a:t>
            </a:r>
            <a:endParaRPr dirty="0"/>
          </a:p>
        </p:txBody>
      </p:sp>
      <p:sp>
        <p:nvSpPr>
          <p:cNvPr id="18" name="TextBox 17">
            <a:extLst>
              <a:ext uri="{FF2B5EF4-FFF2-40B4-BE49-F238E27FC236}">
                <a16:creationId xmlns:a16="http://schemas.microsoft.com/office/drawing/2014/main" id="{9EFFE13E-D123-5B45-92CF-21DDBE5DABCC}"/>
              </a:ext>
            </a:extLst>
          </p:cNvPr>
          <p:cNvSpPr txBox="1"/>
          <p:nvPr/>
        </p:nvSpPr>
        <p:spPr>
          <a:xfrm>
            <a:off x="9231682" y="5223353"/>
            <a:ext cx="2706318" cy="626302"/>
          </a:xfrm>
          <a:prstGeom prst="rect">
            <a:avLst/>
          </a:prstGeom>
          <a:noFill/>
        </p:spPr>
        <p:txBody>
          <a:bodyPr wrap="square" rtlCol="0">
            <a:spAutoFit/>
          </a:bodyPr>
          <a:lstStyle/>
          <a:p>
            <a:endParaRPr lang="en-US" dirty="0"/>
          </a:p>
        </p:txBody>
      </p:sp>
      <p:sp>
        <p:nvSpPr>
          <p:cNvPr id="20" name="TextBox 19">
            <a:extLst>
              <a:ext uri="{FF2B5EF4-FFF2-40B4-BE49-F238E27FC236}">
                <a16:creationId xmlns:a16="http://schemas.microsoft.com/office/drawing/2014/main" id="{07FD0E7D-082A-7D41-A4D0-7A4E1770A8C1}"/>
              </a:ext>
            </a:extLst>
          </p:cNvPr>
          <p:cNvSpPr txBox="1"/>
          <p:nvPr/>
        </p:nvSpPr>
        <p:spPr>
          <a:xfrm>
            <a:off x="7642864" y="4797840"/>
            <a:ext cx="4110986" cy="1015663"/>
          </a:xfrm>
          <a:prstGeom prst="rect">
            <a:avLst/>
          </a:prstGeom>
          <a:noFill/>
        </p:spPr>
        <p:txBody>
          <a:bodyPr wrap="square" rtlCol="0">
            <a:spAutoFit/>
          </a:bodyPr>
          <a:lstStyle/>
          <a:p>
            <a:r>
              <a:rPr lang="en-US" sz="2000" dirty="0">
                <a:solidFill>
                  <a:srgbClr val="FF0000"/>
                </a:solidFill>
              </a:rPr>
              <a:t>Higher burden:</a:t>
            </a:r>
          </a:p>
          <a:p>
            <a:r>
              <a:rPr lang="en-US" sz="2000" dirty="0">
                <a:solidFill>
                  <a:srgbClr val="FF0000"/>
                </a:solidFill>
              </a:rPr>
              <a:t>More rare mutations in MPNST vs. controls</a:t>
            </a:r>
          </a:p>
        </p:txBody>
      </p:sp>
      <p:sp>
        <p:nvSpPr>
          <p:cNvPr id="22" name="TextBox 21">
            <a:extLst>
              <a:ext uri="{FF2B5EF4-FFF2-40B4-BE49-F238E27FC236}">
                <a16:creationId xmlns:a16="http://schemas.microsoft.com/office/drawing/2014/main" id="{E9C5A944-510C-1B4B-8CE1-CCB3C589C178}"/>
              </a:ext>
            </a:extLst>
          </p:cNvPr>
          <p:cNvSpPr txBox="1"/>
          <p:nvPr/>
        </p:nvSpPr>
        <p:spPr>
          <a:xfrm>
            <a:off x="10951612" y="5422333"/>
            <a:ext cx="1240388" cy="523220"/>
          </a:xfrm>
          <a:prstGeom prst="rect">
            <a:avLst/>
          </a:prstGeom>
          <a:noFill/>
        </p:spPr>
        <p:txBody>
          <a:bodyPr wrap="square" rtlCol="0">
            <a:spAutoFit/>
          </a:bodyPr>
          <a:lstStyle/>
          <a:p>
            <a:r>
              <a:rPr lang="en-US" dirty="0"/>
              <a:t>Xiaowei Zhu</a:t>
            </a:r>
          </a:p>
          <a:p>
            <a:r>
              <a:rPr lang="en-US" i="1" dirty="0"/>
              <a:t>Stanford U.</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p19"/>
          <p:cNvPicPr preferRelativeResize="0"/>
          <p:nvPr/>
        </p:nvPicPr>
        <p:blipFill>
          <a:blip r:embed="rId3">
            <a:alphaModFix/>
          </a:blip>
          <a:stretch>
            <a:fillRect/>
          </a:stretch>
        </p:blipFill>
        <p:spPr>
          <a:xfrm>
            <a:off x="375725" y="964250"/>
            <a:ext cx="7622565" cy="4712650"/>
          </a:xfrm>
          <a:prstGeom prst="rect">
            <a:avLst/>
          </a:prstGeom>
          <a:noFill/>
          <a:ln>
            <a:noFill/>
          </a:ln>
        </p:spPr>
      </p:pic>
      <p:sp>
        <p:nvSpPr>
          <p:cNvPr id="120" name="Google Shape;120;p19"/>
          <p:cNvSpPr txBox="1">
            <a:spLocks noGrp="1"/>
          </p:cNvSpPr>
          <p:nvPr>
            <p:ph type="body" idx="1"/>
          </p:nvPr>
        </p:nvSpPr>
        <p:spPr>
          <a:xfrm>
            <a:off x="8248925" y="964300"/>
            <a:ext cx="3677100" cy="4712700"/>
          </a:xfrm>
          <a:prstGeom prst="rect">
            <a:avLst/>
          </a:prstGeom>
        </p:spPr>
        <p:txBody>
          <a:bodyPr spcFirstLastPara="1" wrap="square" lIns="91425" tIns="45700" rIns="91425" bIns="45700" anchor="t" anchorCtr="0">
            <a:noAutofit/>
          </a:bodyPr>
          <a:lstStyle/>
          <a:p>
            <a:pPr marL="457200" lvl="0" indent="-381000" algn="l" rtl="0">
              <a:spcBef>
                <a:spcPts val="560"/>
              </a:spcBef>
              <a:spcAft>
                <a:spcPts val="0"/>
              </a:spcAft>
              <a:buSzPts val="2400"/>
              <a:buChar char="-"/>
            </a:pPr>
            <a:r>
              <a:rPr lang="en-US" dirty="0"/>
              <a:t>Response type: IC50</a:t>
            </a:r>
            <a:endParaRPr dirty="0"/>
          </a:p>
          <a:p>
            <a:pPr marL="457200" lvl="0" indent="-381000" algn="l" rtl="0">
              <a:spcBef>
                <a:spcPts val="0"/>
              </a:spcBef>
              <a:spcAft>
                <a:spcPts val="0"/>
              </a:spcAft>
              <a:buSzPts val="2400"/>
              <a:buChar char="-"/>
            </a:pPr>
            <a:r>
              <a:rPr lang="en-US" dirty="0"/>
              <a:t>Combining drug and gene tables, using the median of response values</a:t>
            </a:r>
            <a:endParaRPr dirty="0"/>
          </a:p>
          <a:p>
            <a:pPr marL="457200" lvl="0" indent="-381000" algn="l" rtl="0">
              <a:spcBef>
                <a:spcPts val="0"/>
              </a:spcBef>
              <a:spcAft>
                <a:spcPts val="0"/>
              </a:spcAft>
              <a:buSzPts val="2400"/>
              <a:buChar char="-"/>
            </a:pPr>
            <a:r>
              <a:rPr lang="en-US" dirty="0"/>
              <a:t>35K rows</a:t>
            </a:r>
            <a:endParaRPr dirty="0"/>
          </a:p>
        </p:txBody>
      </p:sp>
      <p:sp>
        <p:nvSpPr>
          <p:cNvPr id="10" name="Google Shape;72;p14">
            <a:extLst>
              <a:ext uri="{FF2B5EF4-FFF2-40B4-BE49-F238E27FC236}">
                <a16:creationId xmlns:a16="http://schemas.microsoft.com/office/drawing/2014/main" id="{5E311763-B782-5E43-8A2B-92D7CA1436F0}"/>
              </a:ext>
            </a:extLst>
          </p:cNvPr>
          <p:cNvSpPr txBox="1">
            <a:spLocks noGrp="1"/>
          </p:cNvSpPr>
          <p:nvPr>
            <p:ph type="title"/>
          </p:nvPr>
        </p:nvSpPr>
        <p:spPr>
          <a:xfrm>
            <a:off x="375725" y="-102550"/>
            <a:ext cx="10871100" cy="10668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dirty="0"/>
              <a:t>Drug-Gene Response</a:t>
            </a:r>
            <a:endParaRPr dirty="0"/>
          </a:p>
        </p:txBody>
      </p:sp>
      <p:sp>
        <p:nvSpPr>
          <p:cNvPr id="11" name="TextBox 10">
            <a:extLst>
              <a:ext uri="{FF2B5EF4-FFF2-40B4-BE49-F238E27FC236}">
                <a16:creationId xmlns:a16="http://schemas.microsoft.com/office/drawing/2014/main" id="{08C106B0-632A-804B-9348-45BA7B627398}"/>
              </a:ext>
            </a:extLst>
          </p:cNvPr>
          <p:cNvSpPr txBox="1"/>
          <p:nvPr/>
        </p:nvSpPr>
        <p:spPr>
          <a:xfrm>
            <a:off x="10534389" y="4939593"/>
            <a:ext cx="1657611" cy="954107"/>
          </a:xfrm>
          <a:prstGeom prst="rect">
            <a:avLst/>
          </a:prstGeom>
          <a:noFill/>
        </p:spPr>
        <p:txBody>
          <a:bodyPr wrap="square" rtlCol="0">
            <a:spAutoFit/>
          </a:bodyPr>
          <a:lstStyle/>
          <a:p>
            <a:r>
              <a:rPr lang="en-US" dirty="0"/>
              <a:t>Lu Yang</a:t>
            </a:r>
          </a:p>
          <a:p>
            <a:r>
              <a:rPr lang="en-US" i="1" dirty="0"/>
              <a:t>Stanford U.</a:t>
            </a:r>
          </a:p>
          <a:p>
            <a:endParaRPr lang="en-US" i="1" dirty="0"/>
          </a:p>
          <a:p>
            <a:r>
              <a:rPr lang="en-US" dirty="0" err="1"/>
              <a:t>Saikrithika</a:t>
            </a:r>
            <a:r>
              <a:rPr lang="en-US" dirty="0"/>
              <a:t> Gandhi</a:t>
            </a:r>
            <a:endParaRPr lang="en-US" i="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5" name="Google Shape;135;p21"/>
          <p:cNvSpPr txBox="1"/>
          <p:nvPr/>
        </p:nvSpPr>
        <p:spPr>
          <a:xfrm>
            <a:off x="6858000" y="1148461"/>
            <a:ext cx="5285091" cy="4204123"/>
          </a:xfrm>
          <a:prstGeom prst="rect">
            <a:avLst/>
          </a:prstGeom>
          <a:noFill/>
          <a:ln>
            <a:noFill/>
          </a:ln>
        </p:spPr>
        <p:txBody>
          <a:bodyPr spcFirstLastPara="1" wrap="square" lIns="91425" tIns="91425" rIns="91425" bIns="91425" anchor="t" anchorCtr="0">
            <a:noAutofit/>
          </a:bodyPr>
          <a:lstStyle/>
          <a:p>
            <a:pPr marL="76200" marR="76200" lvl="0" indent="0" algn="l" rtl="0">
              <a:lnSpc>
                <a:spcPct val="100000"/>
              </a:lnSpc>
              <a:spcBef>
                <a:spcPts val="0"/>
              </a:spcBef>
              <a:spcAft>
                <a:spcPts val="0"/>
              </a:spcAft>
              <a:buNone/>
            </a:pPr>
            <a:r>
              <a:rPr lang="en-US" sz="2000" b="1" dirty="0">
                <a:solidFill>
                  <a:srgbClr val="1D1C1D"/>
                </a:solidFill>
              </a:rPr>
              <a:t>Nodes:</a:t>
            </a:r>
            <a:endParaRPr sz="2000" b="1" dirty="0">
              <a:solidFill>
                <a:srgbClr val="1D1C1D"/>
              </a:solidFill>
            </a:endParaRPr>
          </a:p>
          <a:p>
            <a:pPr marL="76200" marR="76200" lvl="0" indent="0" algn="l" rtl="0">
              <a:lnSpc>
                <a:spcPct val="100000"/>
              </a:lnSpc>
              <a:spcBef>
                <a:spcPts val="0"/>
              </a:spcBef>
              <a:spcAft>
                <a:spcPts val="0"/>
              </a:spcAft>
              <a:buNone/>
            </a:pPr>
            <a:r>
              <a:rPr lang="en-US" sz="2000" dirty="0">
                <a:solidFill>
                  <a:srgbClr val="1D1C1D"/>
                </a:solidFill>
              </a:rPr>
              <a:t>Genes with high burden, differential expression or potent drug response</a:t>
            </a:r>
            <a:endParaRPr sz="2000" dirty="0">
              <a:solidFill>
                <a:srgbClr val="1D1C1D"/>
              </a:solidFill>
            </a:endParaRPr>
          </a:p>
          <a:p>
            <a:pPr marL="76200" marR="76200" lvl="0" indent="0" algn="l" rtl="0">
              <a:lnSpc>
                <a:spcPct val="100000"/>
              </a:lnSpc>
              <a:spcBef>
                <a:spcPts val="0"/>
              </a:spcBef>
              <a:spcAft>
                <a:spcPts val="0"/>
              </a:spcAft>
              <a:buNone/>
            </a:pPr>
            <a:r>
              <a:rPr lang="en-US" sz="2000" b="1" dirty="0">
                <a:solidFill>
                  <a:srgbClr val="1D1C1D"/>
                </a:solidFill>
              </a:rPr>
              <a:t>Edges:</a:t>
            </a:r>
            <a:endParaRPr sz="2000" b="1" dirty="0">
              <a:solidFill>
                <a:srgbClr val="1D1C1D"/>
              </a:solidFill>
            </a:endParaRPr>
          </a:p>
          <a:p>
            <a:pPr marL="76200" marR="76200" lvl="0" indent="0" algn="l" rtl="0">
              <a:lnSpc>
                <a:spcPct val="100000"/>
              </a:lnSpc>
              <a:spcBef>
                <a:spcPts val="0"/>
              </a:spcBef>
              <a:spcAft>
                <a:spcPts val="0"/>
              </a:spcAft>
              <a:buNone/>
            </a:pPr>
            <a:r>
              <a:rPr lang="en-US" sz="2000" dirty="0">
                <a:solidFill>
                  <a:srgbClr val="1D1C1D"/>
                </a:solidFill>
              </a:rPr>
              <a:t>Protein-protein interaction (</a:t>
            </a:r>
            <a:r>
              <a:rPr lang="en-US" sz="2000" dirty="0" err="1">
                <a:solidFill>
                  <a:srgbClr val="1D1C1D"/>
                </a:solidFill>
              </a:rPr>
              <a:t>StringDB</a:t>
            </a:r>
            <a:r>
              <a:rPr lang="en-US" sz="2000" dirty="0">
                <a:solidFill>
                  <a:srgbClr val="1D1C1D"/>
                </a:solidFill>
              </a:rPr>
              <a:t>)</a:t>
            </a:r>
            <a:endParaRPr sz="2000" dirty="0">
              <a:solidFill>
                <a:srgbClr val="1D1C1D"/>
              </a:solidFill>
            </a:endParaRPr>
          </a:p>
          <a:p>
            <a:pPr marL="76200" marR="76200" lvl="0" indent="0" algn="l" rtl="0">
              <a:lnSpc>
                <a:spcPct val="100000"/>
              </a:lnSpc>
              <a:spcBef>
                <a:spcPts val="0"/>
              </a:spcBef>
              <a:spcAft>
                <a:spcPts val="0"/>
              </a:spcAft>
              <a:buNone/>
            </a:pPr>
            <a:r>
              <a:rPr lang="en-US" sz="2000" b="1" dirty="0">
                <a:solidFill>
                  <a:srgbClr val="1D1C1D"/>
                </a:solidFill>
              </a:rPr>
              <a:t>Color of nodes:</a:t>
            </a:r>
            <a:endParaRPr sz="2000" b="1" dirty="0">
              <a:solidFill>
                <a:srgbClr val="1D1C1D"/>
              </a:solidFill>
            </a:endParaRPr>
          </a:p>
          <a:p>
            <a:pPr marL="76200" marR="76200" lvl="0" indent="0" algn="l" rtl="0">
              <a:lnSpc>
                <a:spcPct val="100000"/>
              </a:lnSpc>
              <a:spcBef>
                <a:spcPts val="0"/>
              </a:spcBef>
              <a:spcAft>
                <a:spcPts val="0"/>
              </a:spcAft>
              <a:buNone/>
            </a:pPr>
            <a:r>
              <a:rPr lang="en-US" sz="2000" dirty="0">
                <a:solidFill>
                  <a:srgbClr val="1D1C1D"/>
                </a:solidFill>
              </a:rPr>
              <a:t>Gene expression in MPNST vs. Plexiform:</a:t>
            </a:r>
            <a:endParaRPr sz="2000" dirty="0">
              <a:solidFill>
                <a:srgbClr val="1D1C1D"/>
              </a:solidFill>
            </a:endParaRPr>
          </a:p>
          <a:p>
            <a:pPr marL="76200" marR="76200" lvl="0" indent="0" algn="l" rtl="0">
              <a:lnSpc>
                <a:spcPct val="100000"/>
              </a:lnSpc>
              <a:spcBef>
                <a:spcPts val="0"/>
              </a:spcBef>
              <a:spcAft>
                <a:spcPts val="0"/>
              </a:spcAft>
              <a:buNone/>
            </a:pPr>
            <a:r>
              <a:rPr lang="en-US" sz="2000" dirty="0">
                <a:solidFill>
                  <a:srgbClr val="1D1C1D"/>
                </a:solidFill>
              </a:rPr>
              <a:t>red, higher; green, lower</a:t>
            </a:r>
            <a:endParaRPr sz="2000" dirty="0">
              <a:solidFill>
                <a:srgbClr val="1D1C1D"/>
              </a:solidFill>
            </a:endParaRPr>
          </a:p>
          <a:p>
            <a:pPr marL="76200" marR="76200" lvl="0" indent="0" algn="l" rtl="0">
              <a:lnSpc>
                <a:spcPct val="100000"/>
              </a:lnSpc>
              <a:spcBef>
                <a:spcPts val="0"/>
              </a:spcBef>
              <a:spcAft>
                <a:spcPts val="0"/>
              </a:spcAft>
              <a:buNone/>
            </a:pPr>
            <a:r>
              <a:rPr lang="en-US" sz="2000" b="1" dirty="0">
                <a:solidFill>
                  <a:srgbClr val="1D1C1D"/>
                </a:solidFill>
              </a:rPr>
              <a:t>Size of nodes:</a:t>
            </a:r>
            <a:endParaRPr sz="2000" b="1" dirty="0">
              <a:solidFill>
                <a:srgbClr val="1D1C1D"/>
              </a:solidFill>
            </a:endParaRPr>
          </a:p>
          <a:p>
            <a:pPr marL="76200" marR="76200" lvl="0" indent="0" algn="l" rtl="0">
              <a:lnSpc>
                <a:spcPct val="100000"/>
              </a:lnSpc>
              <a:spcBef>
                <a:spcPts val="0"/>
              </a:spcBef>
              <a:spcAft>
                <a:spcPts val="0"/>
              </a:spcAft>
              <a:buNone/>
            </a:pPr>
            <a:r>
              <a:rPr lang="en-US" sz="2000" dirty="0">
                <a:solidFill>
                  <a:srgbClr val="1D1C1D"/>
                </a:solidFill>
              </a:rPr>
              <a:t>Burden of rare mutations</a:t>
            </a:r>
            <a:endParaRPr sz="2000" dirty="0">
              <a:solidFill>
                <a:srgbClr val="1D1C1D"/>
              </a:solidFill>
            </a:endParaRPr>
          </a:p>
          <a:p>
            <a:pPr marL="76200" marR="76200" lvl="0" indent="0" algn="l" rtl="0">
              <a:lnSpc>
                <a:spcPct val="100000"/>
              </a:lnSpc>
              <a:spcBef>
                <a:spcPts val="0"/>
              </a:spcBef>
              <a:spcAft>
                <a:spcPts val="0"/>
              </a:spcAft>
              <a:buNone/>
            </a:pPr>
            <a:r>
              <a:rPr lang="en-US" sz="2000" b="1" dirty="0">
                <a:solidFill>
                  <a:srgbClr val="1D1C1D"/>
                </a:solidFill>
              </a:rPr>
              <a:t>Size of Labels:</a:t>
            </a:r>
            <a:endParaRPr sz="2000" b="1" dirty="0">
              <a:solidFill>
                <a:srgbClr val="1D1C1D"/>
              </a:solidFill>
            </a:endParaRPr>
          </a:p>
          <a:p>
            <a:pPr marL="76200" marR="76200" lvl="0" indent="0" algn="l" rtl="0">
              <a:lnSpc>
                <a:spcPct val="100000"/>
              </a:lnSpc>
              <a:spcBef>
                <a:spcPts val="0"/>
              </a:spcBef>
              <a:spcAft>
                <a:spcPts val="0"/>
              </a:spcAft>
              <a:buNone/>
            </a:pPr>
            <a:r>
              <a:rPr lang="en-US" sz="2000" dirty="0">
                <a:solidFill>
                  <a:srgbClr val="1D1C1D"/>
                </a:solidFill>
              </a:rPr>
              <a:t>Drug response potency</a:t>
            </a:r>
            <a:endParaRPr sz="2000" dirty="0">
              <a:solidFill>
                <a:srgbClr val="1D1C1D"/>
              </a:solidFill>
            </a:endParaRPr>
          </a:p>
          <a:p>
            <a:pPr marL="76200" marR="76200" lvl="0" indent="0" algn="l" rtl="0">
              <a:lnSpc>
                <a:spcPct val="100000"/>
              </a:lnSpc>
              <a:spcBef>
                <a:spcPts val="0"/>
              </a:spcBef>
              <a:spcAft>
                <a:spcPts val="0"/>
              </a:spcAft>
              <a:buNone/>
            </a:pPr>
            <a:r>
              <a:rPr lang="en-US" sz="2000" dirty="0">
                <a:solidFill>
                  <a:srgbClr val="1D1C1D"/>
                </a:solidFill>
              </a:rPr>
              <a:t>(110-Median IC50)</a:t>
            </a:r>
            <a:endParaRPr sz="2000" dirty="0">
              <a:solidFill>
                <a:srgbClr val="1D1C1D"/>
              </a:solidFill>
            </a:endParaRPr>
          </a:p>
        </p:txBody>
      </p:sp>
      <p:sp>
        <p:nvSpPr>
          <p:cNvPr id="6" name="Google Shape;72;p14">
            <a:extLst>
              <a:ext uri="{FF2B5EF4-FFF2-40B4-BE49-F238E27FC236}">
                <a16:creationId xmlns:a16="http://schemas.microsoft.com/office/drawing/2014/main" id="{FF118F5D-AF6E-F94B-B71C-AAC83185D3D9}"/>
              </a:ext>
            </a:extLst>
          </p:cNvPr>
          <p:cNvSpPr txBox="1">
            <a:spLocks noGrp="1"/>
          </p:cNvSpPr>
          <p:nvPr>
            <p:ph type="title"/>
          </p:nvPr>
        </p:nvSpPr>
        <p:spPr>
          <a:xfrm>
            <a:off x="6989524" y="-116826"/>
            <a:ext cx="5042055" cy="1410367"/>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sz="2400" dirty="0"/>
              <a:t>Integration with Functional Protein </a:t>
            </a:r>
            <a:r>
              <a:rPr lang="en-US" sz="2400" dirty="0" err="1"/>
              <a:t>Protein</a:t>
            </a:r>
            <a:r>
              <a:rPr lang="en-US" sz="2400" dirty="0"/>
              <a:t> Interactions</a:t>
            </a:r>
            <a:br>
              <a:rPr lang="en-US" sz="2400" dirty="0"/>
            </a:br>
            <a:r>
              <a:rPr lang="en-US" sz="2400" dirty="0"/>
              <a:t>Network</a:t>
            </a:r>
            <a:endParaRPr sz="2400" dirty="0"/>
          </a:p>
        </p:txBody>
      </p:sp>
      <p:pic>
        <p:nvPicPr>
          <p:cNvPr id="17" name="Picture 16">
            <a:extLst>
              <a:ext uri="{FF2B5EF4-FFF2-40B4-BE49-F238E27FC236}">
                <a16:creationId xmlns:a16="http://schemas.microsoft.com/office/drawing/2014/main" id="{8282F6E5-A6B4-8A4C-B9A8-45F7A6F5F676}"/>
              </a:ext>
            </a:extLst>
          </p:cNvPr>
          <p:cNvPicPr>
            <a:picLocks noChangeAspect="1"/>
          </p:cNvPicPr>
          <p:nvPr/>
        </p:nvPicPr>
        <p:blipFill>
          <a:blip r:embed="rId3"/>
          <a:stretch>
            <a:fillRect/>
          </a:stretch>
        </p:blipFill>
        <p:spPr>
          <a:xfrm>
            <a:off x="0" y="0"/>
            <a:ext cx="6858000" cy="6858000"/>
          </a:xfrm>
          <a:prstGeom prst="rect">
            <a:avLst/>
          </a:prstGeom>
        </p:spPr>
      </p:pic>
      <p:pic>
        <p:nvPicPr>
          <p:cNvPr id="19" name="Picture 18">
            <a:extLst>
              <a:ext uri="{FF2B5EF4-FFF2-40B4-BE49-F238E27FC236}">
                <a16:creationId xmlns:a16="http://schemas.microsoft.com/office/drawing/2014/main" id="{7518193A-F4BB-1F42-BB78-3B63692064E4}"/>
              </a:ext>
            </a:extLst>
          </p:cNvPr>
          <p:cNvPicPr>
            <a:picLocks noChangeAspect="1"/>
          </p:cNvPicPr>
          <p:nvPr/>
        </p:nvPicPr>
        <p:blipFill>
          <a:blip r:embed="rId4"/>
          <a:stretch>
            <a:fillRect/>
          </a:stretch>
        </p:blipFill>
        <p:spPr>
          <a:xfrm>
            <a:off x="0" y="0"/>
            <a:ext cx="6858000" cy="6858000"/>
          </a:xfrm>
          <a:prstGeom prst="rect">
            <a:avLst/>
          </a:prstGeom>
        </p:spPr>
      </p:pic>
      <p:pic>
        <p:nvPicPr>
          <p:cNvPr id="21" name="Picture 20">
            <a:extLst>
              <a:ext uri="{FF2B5EF4-FFF2-40B4-BE49-F238E27FC236}">
                <a16:creationId xmlns:a16="http://schemas.microsoft.com/office/drawing/2014/main" id="{F8A408DF-671B-C84F-873A-DCF5D78DA6B9}"/>
              </a:ext>
            </a:extLst>
          </p:cNvPr>
          <p:cNvPicPr>
            <a:picLocks noChangeAspect="1"/>
          </p:cNvPicPr>
          <p:nvPr/>
        </p:nvPicPr>
        <p:blipFill>
          <a:blip r:embed="rId5"/>
          <a:stretch>
            <a:fillRect/>
          </a:stretch>
        </p:blipFill>
        <p:spPr>
          <a:xfrm>
            <a:off x="0" y="0"/>
            <a:ext cx="6858000" cy="6858000"/>
          </a:xfrm>
          <a:prstGeom prst="rect">
            <a:avLst/>
          </a:prstGeom>
        </p:spPr>
      </p:pic>
      <p:pic>
        <p:nvPicPr>
          <p:cNvPr id="23" name="Picture 22">
            <a:extLst>
              <a:ext uri="{FF2B5EF4-FFF2-40B4-BE49-F238E27FC236}">
                <a16:creationId xmlns:a16="http://schemas.microsoft.com/office/drawing/2014/main" id="{2BC630AA-9C1C-B74E-8960-B2D3A3B30F4F}"/>
              </a:ext>
            </a:extLst>
          </p:cNvPr>
          <p:cNvPicPr>
            <a:picLocks noChangeAspect="1"/>
          </p:cNvPicPr>
          <p:nvPr/>
        </p:nvPicPr>
        <p:blipFill>
          <a:blip r:embed="rId6"/>
          <a:stretch>
            <a:fillRect/>
          </a:stretch>
        </p:blipFill>
        <p:spPr>
          <a:xfrm>
            <a:off x="0" y="0"/>
            <a:ext cx="6858000" cy="6858000"/>
          </a:xfrm>
          <a:prstGeom prst="rect">
            <a:avLst/>
          </a:prstGeom>
        </p:spPr>
      </p:pic>
      <p:sp>
        <p:nvSpPr>
          <p:cNvPr id="28" name="TextBox 27">
            <a:extLst>
              <a:ext uri="{FF2B5EF4-FFF2-40B4-BE49-F238E27FC236}">
                <a16:creationId xmlns:a16="http://schemas.microsoft.com/office/drawing/2014/main" id="{C3D930BC-55E0-074D-9601-B9810655FFDC}"/>
              </a:ext>
            </a:extLst>
          </p:cNvPr>
          <p:cNvSpPr txBox="1"/>
          <p:nvPr/>
        </p:nvSpPr>
        <p:spPr>
          <a:xfrm>
            <a:off x="10679029" y="4991475"/>
            <a:ext cx="1485900" cy="954107"/>
          </a:xfrm>
          <a:prstGeom prst="rect">
            <a:avLst/>
          </a:prstGeom>
          <a:noFill/>
        </p:spPr>
        <p:txBody>
          <a:bodyPr wrap="square" rtlCol="0">
            <a:spAutoFit/>
          </a:bodyPr>
          <a:lstStyle/>
          <a:p>
            <a:r>
              <a:rPr lang="en-US" dirty="0"/>
              <a:t>Xiaowei Zhu</a:t>
            </a:r>
          </a:p>
          <a:p>
            <a:r>
              <a:rPr lang="en-US" i="1" dirty="0"/>
              <a:t>Stanford U.</a:t>
            </a:r>
          </a:p>
          <a:p>
            <a:r>
              <a:rPr lang="en-US" dirty="0" err="1"/>
              <a:t>Xiucheng</a:t>
            </a:r>
            <a:r>
              <a:rPr lang="en-US" dirty="0"/>
              <a:t> Quek, </a:t>
            </a:r>
            <a:r>
              <a:rPr lang="en-US" i="1" dirty="0" err="1"/>
              <a:t>DNAnexus</a:t>
            </a:r>
            <a:endParaRPr lang="en-US"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4" name="Google Shape;72;p14">
            <a:extLst>
              <a:ext uri="{FF2B5EF4-FFF2-40B4-BE49-F238E27FC236}">
                <a16:creationId xmlns:a16="http://schemas.microsoft.com/office/drawing/2014/main" id="{695968CE-49BF-A24A-8E6F-A698EE680758}"/>
              </a:ext>
            </a:extLst>
          </p:cNvPr>
          <p:cNvSpPr txBox="1">
            <a:spLocks noGrp="1"/>
          </p:cNvSpPr>
          <p:nvPr>
            <p:ph type="title"/>
          </p:nvPr>
        </p:nvSpPr>
        <p:spPr>
          <a:xfrm>
            <a:off x="254000" y="-559782"/>
            <a:ext cx="10871100" cy="10668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dirty="0"/>
              <a:t>Hub Genes as the New Putative Biomarkers</a:t>
            </a:r>
            <a:endParaRPr dirty="0"/>
          </a:p>
        </p:txBody>
      </p:sp>
      <p:graphicFrame>
        <p:nvGraphicFramePr>
          <p:cNvPr id="5" name="Table 4">
            <a:extLst>
              <a:ext uri="{FF2B5EF4-FFF2-40B4-BE49-F238E27FC236}">
                <a16:creationId xmlns:a16="http://schemas.microsoft.com/office/drawing/2014/main" id="{BE1DBA4D-89F2-0C48-86D5-01A24C697253}"/>
              </a:ext>
            </a:extLst>
          </p:cNvPr>
          <p:cNvGraphicFramePr>
            <a:graphicFrameLocks noGrp="1"/>
          </p:cNvGraphicFramePr>
          <p:nvPr>
            <p:extLst>
              <p:ext uri="{D42A27DB-BD31-4B8C-83A1-F6EECF244321}">
                <p14:modId xmlns:p14="http://schemas.microsoft.com/office/powerpoint/2010/main" val="3366903696"/>
              </p:ext>
            </p:extLst>
          </p:nvPr>
        </p:nvGraphicFramePr>
        <p:xfrm>
          <a:off x="595909" y="567568"/>
          <a:ext cx="6698219" cy="3166760"/>
        </p:xfrm>
        <a:graphic>
          <a:graphicData uri="http://schemas.openxmlformats.org/drawingml/2006/table">
            <a:tbl>
              <a:tblPr firstRow="1">
                <a:tableStyleId>{073A0DAA-6AF3-43AB-8588-CEC1D06C72B9}</a:tableStyleId>
              </a:tblPr>
              <a:tblGrid>
                <a:gridCol w="1247848">
                  <a:extLst>
                    <a:ext uri="{9D8B030D-6E8A-4147-A177-3AD203B41FA5}">
                      <a16:colId xmlns:a16="http://schemas.microsoft.com/office/drawing/2014/main" val="996825703"/>
                    </a:ext>
                  </a:extLst>
                </a:gridCol>
                <a:gridCol w="1247848">
                  <a:extLst>
                    <a:ext uri="{9D8B030D-6E8A-4147-A177-3AD203B41FA5}">
                      <a16:colId xmlns:a16="http://schemas.microsoft.com/office/drawing/2014/main" val="926546779"/>
                    </a:ext>
                  </a:extLst>
                </a:gridCol>
                <a:gridCol w="1247848">
                  <a:extLst>
                    <a:ext uri="{9D8B030D-6E8A-4147-A177-3AD203B41FA5}">
                      <a16:colId xmlns:a16="http://schemas.microsoft.com/office/drawing/2014/main" val="421729063"/>
                    </a:ext>
                  </a:extLst>
                </a:gridCol>
                <a:gridCol w="1247848">
                  <a:extLst>
                    <a:ext uri="{9D8B030D-6E8A-4147-A177-3AD203B41FA5}">
                      <a16:colId xmlns:a16="http://schemas.microsoft.com/office/drawing/2014/main" val="2843916171"/>
                    </a:ext>
                  </a:extLst>
                </a:gridCol>
                <a:gridCol w="1706827">
                  <a:extLst>
                    <a:ext uri="{9D8B030D-6E8A-4147-A177-3AD203B41FA5}">
                      <a16:colId xmlns:a16="http://schemas.microsoft.com/office/drawing/2014/main" val="3475332125"/>
                    </a:ext>
                  </a:extLst>
                </a:gridCol>
              </a:tblGrid>
              <a:tr h="315909">
                <a:tc>
                  <a:txBody>
                    <a:bodyPr/>
                    <a:lstStyle/>
                    <a:p>
                      <a:pPr algn="l" fontAlgn="b"/>
                      <a:r>
                        <a:rPr lang="en-US" sz="2000" u="none" strike="noStrike">
                          <a:effectLst/>
                        </a:rPr>
                        <a:t>Gene</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l" fontAlgn="b"/>
                      <a:r>
                        <a:rPr lang="en-US" sz="2000" u="none" strike="noStrike">
                          <a:effectLst/>
                        </a:rPr>
                        <a:t>Burden</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l" fontAlgn="b"/>
                      <a:r>
                        <a:rPr lang="en-US" sz="2000" u="none" strike="noStrike">
                          <a:effectLst/>
                        </a:rPr>
                        <a:t>RNA</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l" fontAlgn="b"/>
                      <a:r>
                        <a:rPr lang="en-US" sz="2000" u="none" strike="noStrike" dirty="0">
                          <a:effectLst/>
                        </a:rPr>
                        <a:t>Drug</a:t>
                      </a:r>
                      <a:endParaRPr lang="en-US" sz="2000" b="0" i="0" u="none" strike="noStrike" dirty="0">
                        <a:solidFill>
                          <a:srgbClr val="000000"/>
                        </a:solidFill>
                        <a:effectLst/>
                        <a:latin typeface="Calibri" panose="020F0502020204030204" pitchFamily="34" charset="0"/>
                      </a:endParaRPr>
                    </a:p>
                  </a:txBody>
                  <a:tcPr marL="11876" marR="11876" marT="11876" marB="0" anchor="b"/>
                </a:tc>
                <a:tc>
                  <a:txBody>
                    <a:bodyPr/>
                    <a:lstStyle/>
                    <a:p>
                      <a:pPr algn="l" fontAlgn="b"/>
                      <a:r>
                        <a:rPr lang="en-US" sz="2000" u="none" strike="noStrike" dirty="0">
                          <a:effectLst/>
                        </a:rPr>
                        <a:t>Degree</a:t>
                      </a:r>
                      <a:endParaRPr lang="en-US" sz="2000" b="0" i="0" u="none" strike="noStrike" dirty="0">
                        <a:solidFill>
                          <a:srgbClr val="000000"/>
                        </a:solidFill>
                        <a:effectLst/>
                        <a:latin typeface="Calibri" panose="020F0502020204030204" pitchFamily="34" charset="0"/>
                      </a:endParaRPr>
                    </a:p>
                  </a:txBody>
                  <a:tcPr marL="11876" marR="11876" marT="11876" marB="0" anchor="b"/>
                </a:tc>
                <a:extLst>
                  <a:ext uri="{0D108BD9-81ED-4DB2-BD59-A6C34878D82A}">
                    <a16:rowId xmlns:a16="http://schemas.microsoft.com/office/drawing/2014/main" val="216109510"/>
                  </a:ext>
                </a:extLst>
              </a:tr>
              <a:tr h="315909">
                <a:tc>
                  <a:txBody>
                    <a:bodyPr/>
                    <a:lstStyle/>
                    <a:p>
                      <a:pPr algn="l" fontAlgn="b"/>
                      <a:r>
                        <a:rPr lang="en-US" sz="2000" u="none" strike="noStrike">
                          <a:effectLst/>
                        </a:rPr>
                        <a:t>TUBA1C</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1.18</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6.84</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0.16</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8</a:t>
                      </a:r>
                      <a:endParaRPr lang="en-US" sz="2000" b="0" i="0" u="none" strike="noStrike">
                        <a:solidFill>
                          <a:srgbClr val="000000"/>
                        </a:solidFill>
                        <a:effectLst/>
                        <a:latin typeface="Calibri" panose="020F0502020204030204" pitchFamily="34" charset="0"/>
                      </a:endParaRPr>
                    </a:p>
                  </a:txBody>
                  <a:tcPr marL="11876" marR="11876" marT="11876" marB="0" anchor="b"/>
                </a:tc>
                <a:extLst>
                  <a:ext uri="{0D108BD9-81ED-4DB2-BD59-A6C34878D82A}">
                    <a16:rowId xmlns:a16="http://schemas.microsoft.com/office/drawing/2014/main" val="1833556170"/>
                  </a:ext>
                </a:extLst>
              </a:tr>
              <a:tr h="315909">
                <a:tc>
                  <a:txBody>
                    <a:bodyPr/>
                    <a:lstStyle/>
                    <a:p>
                      <a:pPr algn="l" fontAlgn="b"/>
                      <a:r>
                        <a:rPr lang="en-US" sz="2000" u="none" strike="noStrike">
                          <a:effectLst/>
                        </a:rPr>
                        <a:t>NMUR2</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0.00</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-3.54</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0.00</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dirty="0">
                          <a:effectLst/>
                        </a:rPr>
                        <a:t>7</a:t>
                      </a:r>
                      <a:endParaRPr lang="en-US" sz="2000" b="0" i="0" u="none" strike="noStrike" dirty="0">
                        <a:solidFill>
                          <a:srgbClr val="000000"/>
                        </a:solidFill>
                        <a:effectLst/>
                        <a:latin typeface="Calibri" panose="020F0502020204030204" pitchFamily="34" charset="0"/>
                      </a:endParaRPr>
                    </a:p>
                  </a:txBody>
                  <a:tcPr marL="11876" marR="11876" marT="11876" marB="0" anchor="b"/>
                </a:tc>
                <a:extLst>
                  <a:ext uri="{0D108BD9-81ED-4DB2-BD59-A6C34878D82A}">
                    <a16:rowId xmlns:a16="http://schemas.microsoft.com/office/drawing/2014/main" val="3518630198"/>
                  </a:ext>
                </a:extLst>
              </a:tr>
              <a:tr h="315909">
                <a:tc>
                  <a:txBody>
                    <a:bodyPr/>
                    <a:lstStyle/>
                    <a:p>
                      <a:pPr algn="l" fontAlgn="b"/>
                      <a:r>
                        <a:rPr lang="en-US" sz="2000" u="none" strike="noStrike" dirty="0">
                          <a:effectLst/>
                        </a:rPr>
                        <a:t>PTEN</a:t>
                      </a:r>
                      <a:endParaRPr lang="en-US" sz="2000" b="0" i="0" u="none" strike="noStrike" dirty="0">
                        <a:solidFill>
                          <a:srgbClr val="000000"/>
                        </a:solidFill>
                        <a:effectLst/>
                        <a:latin typeface="Calibri" panose="020F0502020204030204" pitchFamily="34" charset="0"/>
                      </a:endParaRPr>
                    </a:p>
                  </a:txBody>
                  <a:tcPr marL="11876" marR="11876" marT="11876" marB="0" anchor="b">
                    <a:solidFill>
                      <a:srgbClr val="FFFF00"/>
                    </a:solidFill>
                  </a:tcPr>
                </a:tc>
                <a:tc>
                  <a:txBody>
                    <a:bodyPr/>
                    <a:lstStyle/>
                    <a:p>
                      <a:pPr algn="r" fontAlgn="b"/>
                      <a:r>
                        <a:rPr lang="en-US" sz="2000" u="none" strike="noStrike">
                          <a:effectLst/>
                        </a:rPr>
                        <a:t>0.00</a:t>
                      </a:r>
                      <a:endParaRPr lang="en-US" sz="2000" b="0" i="0" u="none" strike="noStrike">
                        <a:solidFill>
                          <a:srgbClr val="000000"/>
                        </a:solidFill>
                        <a:effectLst/>
                        <a:latin typeface="Calibri" panose="020F0502020204030204" pitchFamily="34" charset="0"/>
                      </a:endParaRPr>
                    </a:p>
                  </a:txBody>
                  <a:tcPr marL="11876" marR="11876" marT="11876" marB="0" anchor="b">
                    <a:solidFill>
                      <a:srgbClr val="FFFF00"/>
                    </a:solidFill>
                  </a:tcPr>
                </a:tc>
                <a:tc>
                  <a:txBody>
                    <a:bodyPr/>
                    <a:lstStyle/>
                    <a:p>
                      <a:pPr algn="r" fontAlgn="b"/>
                      <a:r>
                        <a:rPr lang="en-US" sz="2000" u="none" strike="noStrike">
                          <a:effectLst/>
                        </a:rPr>
                        <a:t>-3.16</a:t>
                      </a:r>
                      <a:endParaRPr lang="en-US" sz="2000" b="0" i="0" u="none" strike="noStrike">
                        <a:solidFill>
                          <a:srgbClr val="000000"/>
                        </a:solidFill>
                        <a:effectLst/>
                        <a:latin typeface="Calibri" panose="020F0502020204030204" pitchFamily="34" charset="0"/>
                      </a:endParaRPr>
                    </a:p>
                  </a:txBody>
                  <a:tcPr marL="11876" marR="11876" marT="11876" marB="0" anchor="b">
                    <a:solidFill>
                      <a:srgbClr val="FFFF00"/>
                    </a:solidFill>
                  </a:tcPr>
                </a:tc>
                <a:tc>
                  <a:txBody>
                    <a:bodyPr/>
                    <a:lstStyle/>
                    <a:p>
                      <a:pPr algn="r" fontAlgn="b"/>
                      <a:r>
                        <a:rPr lang="en-US" sz="2000" u="none" strike="noStrike">
                          <a:effectLst/>
                        </a:rPr>
                        <a:t>0.31</a:t>
                      </a:r>
                      <a:endParaRPr lang="en-US" sz="2000" b="0" i="0" u="none" strike="noStrike">
                        <a:solidFill>
                          <a:srgbClr val="000000"/>
                        </a:solidFill>
                        <a:effectLst/>
                        <a:latin typeface="Calibri" panose="020F0502020204030204" pitchFamily="34" charset="0"/>
                      </a:endParaRPr>
                    </a:p>
                  </a:txBody>
                  <a:tcPr marL="11876" marR="11876" marT="11876" marB="0" anchor="b">
                    <a:solidFill>
                      <a:srgbClr val="FFFF00"/>
                    </a:solidFill>
                  </a:tcPr>
                </a:tc>
                <a:tc>
                  <a:txBody>
                    <a:bodyPr/>
                    <a:lstStyle/>
                    <a:p>
                      <a:pPr algn="r" fontAlgn="b"/>
                      <a:r>
                        <a:rPr lang="en-US" sz="2000" u="none" strike="noStrike" dirty="0">
                          <a:effectLst/>
                        </a:rPr>
                        <a:t>7</a:t>
                      </a:r>
                      <a:endParaRPr lang="en-US" sz="2000" b="0" i="0" u="none" strike="noStrike" dirty="0">
                        <a:solidFill>
                          <a:srgbClr val="000000"/>
                        </a:solidFill>
                        <a:effectLst/>
                        <a:latin typeface="Calibri" panose="020F0502020204030204" pitchFamily="34" charset="0"/>
                      </a:endParaRPr>
                    </a:p>
                  </a:txBody>
                  <a:tcPr marL="11876" marR="11876" marT="11876" marB="0" anchor="b">
                    <a:solidFill>
                      <a:srgbClr val="FFFF00"/>
                    </a:solidFill>
                  </a:tcPr>
                </a:tc>
                <a:extLst>
                  <a:ext uri="{0D108BD9-81ED-4DB2-BD59-A6C34878D82A}">
                    <a16:rowId xmlns:a16="http://schemas.microsoft.com/office/drawing/2014/main" val="2443075418"/>
                  </a:ext>
                </a:extLst>
              </a:tr>
              <a:tr h="315909">
                <a:tc>
                  <a:txBody>
                    <a:bodyPr/>
                    <a:lstStyle/>
                    <a:p>
                      <a:pPr algn="l" fontAlgn="b"/>
                      <a:r>
                        <a:rPr lang="en-US" sz="2000" u="none" strike="noStrike">
                          <a:effectLst/>
                        </a:rPr>
                        <a:t>ATP1A3</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0.00</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4.90</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0.10</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6</a:t>
                      </a:r>
                      <a:endParaRPr lang="en-US" sz="2000" b="0" i="0" u="none" strike="noStrike">
                        <a:solidFill>
                          <a:srgbClr val="000000"/>
                        </a:solidFill>
                        <a:effectLst/>
                        <a:latin typeface="Calibri" panose="020F0502020204030204" pitchFamily="34" charset="0"/>
                      </a:endParaRPr>
                    </a:p>
                  </a:txBody>
                  <a:tcPr marL="11876" marR="11876" marT="11876" marB="0" anchor="b"/>
                </a:tc>
                <a:extLst>
                  <a:ext uri="{0D108BD9-81ED-4DB2-BD59-A6C34878D82A}">
                    <a16:rowId xmlns:a16="http://schemas.microsoft.com/office/drawing/2014/main" val="1078010640"/>
                  </a:ext>
                </a:extLst>
              </a:tr>
              <a:tr h="315909">
                <a:tc>
                  <a:txBody>
                    <a:bodyPr/>
                    <a:lstStyle/>
                    <a:p>
                      <a:pPr algn="l" fontAlgn="b"/>
                      <a:r>
                        <a:rPr lang="en-US" sz="2000" u="none" strike="noStrike">
                          <a:effectLst/>
                        </a:rPr>
                        <a:t>CALCA</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0.00</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6.34</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0.01</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dirty="0">
                          <a:effectLst/>
                        </a:rPr>
                        <a:t>6</a:t>
                      </a:r>
                      <a:endParaRPr lang="en-US" sz="2000" b="0" i="0" u="none" strike="noStrike" dirty="0">
                        <a:solidFill>
                          <a:srgbClr val="000000"/>
                        </a:solidFill>
                        <a:effectLst/>
                        <a:latin typeface="Calibri" panose="020F0502020204030204" pitchFamily="34" charset="0"/>
                      </a:endParaRPr>
                    </a:p>
                  </a:txBody>
                  <a:tcPr marL="11876" marR="11876" marT="11876" marB="0" anchor="b"/>
                </a:tc>
                <a:extLst>
                  <a:ext uri="{0D108BD9-81ED-4DB2-BD59-A6C34878D82A}">
                    <a16:rowId xmlns:a16="http://schemas.microsoft.com/office/drawing/2014/main" val="593989522"/>
                  </a:ext>
                </a:extLst>
              </a:tr>
              <a:tr h="315909">
                <a:tc>
                  <a:txBody>
                    <a:bodyPr/>
                    <a:lstStyle/>
                    <a:p>
                      <a:pPr algn="l" fontAlgn="b"/>
                      <a:r>
                        <a:rPr lang="en-US" sz="2000" u="none" strike="noStrike">
                          <a:effectLst/>
                        </a:rPr>
                        <a:t>F2RL1</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0.00</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3.64</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0.01</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6</a:t>
                      </a:r>
                      <a:endParaRPr lang="en-US" sz="2000" b="0" i="0" u="none" strike="noStrike">
                        <a:solidFill>
                          <a:srgbClr val="000000"/>
                        </a:solidFill>
                        <a:effectLst/>
                        <a:latin typeface="Calibri" panose="020F0502020204030204" pitchFamily="34" charset="0"/>
                      </a:endParaRPr>
                    </a:p>
                  </a:txBody>
                  <a:tcPr marL="11876" marR="11876" marT="11876" marB="0" anchor="b"/>
                </a:tc>
                <a:extLst>
                  <a:ext uri="{0D108BD9-81ED-4DB2-BD59-A6C34878D82A}">
                    <a16:rowId xmlns:a16="http://schemas.microsoft.com/office/drawing/2014/main" val="1925371948"/>
                  </a:ext>
                </a:extLst>
              </a:tr>
              <a:tr h="315909">
                <a:tc>
                  <a:txBody>
                    <a:bodyPr/>
                    <a:lstStyle/>
                    <a:p>
                      <a:pPr algn="l" fontAlgn="b"/>
                      <a:r>
                        <a:rPr lang="en-US" sz="2000" u="none" strike="noStrike">
                          <a:effectLst/>
                        </a:rPr>
                        <a:t>GABBR2</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0.00</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5.54</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0.06</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6</a:t>
                      </a:r>
                      <a:endParaRPr lang="en-US" sz="2000" b="0" i="0" u="none" strike="noStrike">
                        <a:solidFill>
                          <a:srgbClr val="000000"/>
                        </a:solidFill>
                        <a:effectLst/>
                        <a:latin typeface="Calibri" panose="020F0502020204030204" pitchFamily="34" charset="0"/>
                      </a:endParaRPr>
                    </a:p>
                  </a:txBody>
                  <a:tcPr marL="11876" marR="11876" marT="11876" marB="0" anchor="b"/>
                </a:tc>
                <a:extLst>
                  <a:ext uri="{0D108BD9-81ED-4DB2-BD59-A6C34878D82A}">
                    <a16:rowId xmlns:a16="http://schemas.microsoft.com/office/drawing/2014/main" val="4131777233"/>
                  </a:ext>
                </a:extLst>
              </a:tr>
              <a:tr h="315909">
                <a:tc>
                  <a:txBody>
                    <a:bodyPr/>
                    <a:lstStyle/>
                    <a:p>
                      <a:pPr algn="l" fontAlgn="b"/>
                      <a:r>
                        <a:rPr lang="en-US" sz="2000" u="none" strike="noStrike" dirty="0">
                          <a:effectLst/>
                        </a:rPr>
                        <a:t>KIF4A</a:t>
                      </a:r>
                      <a:endParaRPr lang="en-US" sz="2000" b="0" i="0" u="none" strike="noStrike" dirty="0">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dirty="0">
                          <a:effectLst/>
                        </a:rPr>
                        <a:t>2.45</a:t>
                      </a:r>
                      <a:endParaRPr lang="en-US" sz="2000" b="0" i="0" u="none" strike="noStrike" dirty="0">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4.16</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l" fontAlgn="b"/>
                      <a:r>
                        <a:rPr lang="en-US" sz="2000" u="none" strike="noStrike">
                          <a:effectLst/>
                        </a:rPr>
                        <a:t>NA</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6</a:t>
                      </a:r>
                      <a:endParaRPr lang="en-US" sz="2000" b="0" i="0" u="none" strike="noStrike">
                        <a:solidFill>
                          <a:srgbClr val="000000"/>
                        </a:solidFill>
                        <a:effectLst/>
                        <a:latin typeface="Calibri" panose="020F0502020204030204" pitchFamily="34" charset="0"/>
                      </a:endParaRPr>
                    </a:p>
                  </a:txBody>
                  <a:tcPr marL="11876" marR="11876" marT="11876" marB="0" anchor="b"/>
                </a:tc>
                <a:extLst>
                  <a:ext uri="{0D108BD9-81ED-4DB2-BD59-A6C34878D82A}">
                    <a16:rowId xmlns:a16="http://schemas.microsoft.com/office/drawing/2014/main" val="3238823231"/>
                  </a:ext>
                </a:extLst>
              </a:tr>
              <a:tr h="315909">
                <a:tc>
                  <a:txBody>
                    <a:bodyPr/>
                    <a:lstStyle/>
                    <a:p>
                      <a:pPr algn="l" fontAlgn="b"/>
                      <a:r>
                        <a:rPr lang="en-US" sz="2000" u="none" strike="noStrike">
                          <a:effectLst/>
                        </a:rPr>
                        <a:t>TNFSF11</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0.00</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5.26</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a:effectLst/>
                        </a:rPr>
                        <a:t>0.03</a:t>
                      </a:r>
                      <a:endParaRPr lang="en-US" sz="2000" b="0" i="0" u="none" strike="noStrike">
                        <a:solidFill>
                          <a:srgbClr val="000000"/>
                        </a:solidFill>
                        <a:effectLst/>
                        <a:latin typeface="Calibri" panose="020F0502020204030204" pitchFamily="34" charset="0"/>
                      </a:endParaRPr>
                    </a:p>
                  </a:txBody>
                  <a:tcPr marL="11876" marR="11876" marT="11876" marB="0" anchor="b"/>
                </a:tc>
                <a:tc>
                  <a:txBody>
                    <a:bodyPr/>
                    <a:lstStyle/>
                    <a:p>
                      <a:pPr algn="r" fontAlgn="b"/>
                      <a:r>
                        <a:rPr lang="en-US" sz="2000" u="none" strike="noStrike" dirty="0">
                          <a:effectLst/>
                        </a:rPr>
                        <a:t>6</a:t>
                      </a:r>
                      <a:endParaRPr lang="en-US" sz="2000" b="0" i="0" u="none" strike="noStrike" dirty="0">
                        <a:solidFill>
                          <a:srgbClr val="000000"/>
                        </a:solidFill>
                        <a:effectLst/>
                        <a:latin typeface="Calibri" panose="020F0502020204030204" pitchFamily="34" charset="0"/>
                      </a:endParaRPr>
                    </a:p>
                  </a:txBody>
                  <a:tcPr marL="11876" marR="11876" marT="11876" marB="0" anchor="b"/>
                </a:tc>
                <a:extLst>
                  <a:ext uri="{0D108BD9-81ED-4DB2-BD59-A6C34878D82A}">
                    <a16:rowId xmlns:a16="http://schemas.microsoft.com/office/drawing/2014/main" val="3216068704"/>
                  </a:ext>
                </a:extLst>
              </a:tr>
            </a:tbl>
          </a:graphicData>
        </a:graphic>
      </p:graphicFrame>
      <p:sp>
        <p:nvSpPr>
          <p:cNvPr id="6" name="Rectangle 5">
            <a:extLst>
              <a:ext uri="{FF2B5EF4-FFF2-40B4-BE49-F238E27FC236}">
                <a16:creationId xmlns:a16="http://schemas.microsoft.com/office/drawing/2014/main" id="{B5F1752F-97E4-BB47-8DF0-31FBAE4D8C38}"/>
              </a:ext>
            </a:extLst>
          </p:cNvPr>
          <p:cNvSpPr/>
          <p:nvPr/>
        </p:nvSpPr>
        <p:spPr>
          <a:xfrm>
            <a:off x="24288" y="3794878"/>
            <a:ext cx="7611749" cy="2200602"/>
          </a:xfrm>
          <a:prstGeom prst="rect">
            <a:avLst/>
          </a:prstGeom>
        </p:spPr>
        <p:txBody>
          <a:bodyPr wrap="square">
            <a:spAutoFit/>
          </a:bodyPr>
          <a:lstStyle/>
          <a:p>
            <a:r>
              <a:rPr lang="en-US" sz="1800" b="1" i="1" dirty="0"/>
              <a:t>PTEN</a:t>
            </a:r>
            <a:r>
              <a:rPr lang="en-US" sz="1800" b="1" dirty="0"/>
              <a:t> gene:</a:t>
            </a:r>
          </a:p>
          <a:p>
            <a:pPr marL="285750" indent="-285750">
              <a:buFont typeface="Arial" panose="020B0604020202020204" pitchFamily="34" charset="0"/>
              <a:buChar char="•"/>
            </a:pPr>
            <a:r>
              <a:rPr lang="en-US" sz="1700" dirty="0"/>
              <a:t>Lower expression in MPNST (p=0.04)</a:t>
            </a:r>
          </a:p>
          <a:p>
            <a:pPr marL="285750" indent="-285750">
              <a:buFont typeface="Arial" panose="020B0604020202020204" pitchFamily="34" charset="0"/>
              <a:buChar char="•"/>
            </a:pPr>
            <a:r>
              <a:rPr lang="en-US" sz="1700" dirty="0"/>
              <a:t>Chemical targeting </a:t>
            </a:r>
            <a:r>
              <a:rPr lang="en-US" sz="1700" i="1" dirty="0"/>
              <a:t>PTEN</a:t>
            </a:r>
            <a:r>
              <a:rPr lang="en-US" sz="1700" dirty="0"/>
              <a:t> has good effectiveness in suppressing MPNST cell line growth  (median IC50=0.31 </a:t>
            </a:r>
            <a:r>
              <a:rPr lang="en-US" sz="1700" dirty="0" err="1"/>
              <a:t>uM</a:t>
            </a:r>
            <a:r>
              <a:rPr lang="en-US" sz="1700" dirty="0"/>
              <a:t>)</a:t>
            </a:r>
          </a:p>
          <a:p>
            <a:pPr marL="285750" indent="-285750">
              <a:buFont typeface="Arial" panose="020B0604020202020204" pitchFamily="34" charset="0"/>
              <a:buChar char="•"/>
            </a:pPr>
            <a:r>
              <a:rPr lang="en-US" sz="1700" dirty="0"/>
              <a:t>Interacting with 7 other proteins with potential functional relevance in MPNST</a:t>
            </a:r>
          </a:p>
          <a:p>
            <a:pPr marL="285750" indent="-285750">
              <a:buFont typeface="Arial" panose="020B0604020202020204" pitchFamily="34" charset="0"/>
              <a:buChar char="•"/>
            </a:pPr>
            <a:r>
              <a:rPr lang="en-US" sz="1700" dirty="0"/>
              <a:t>A known tumor suppressor that is mutated in a large number of cancers at high frequency. </a:t>
            </a:r>
          </a:p>
        </p:txBody>
      </p:sp>
      <p:pic>
        <p:nvPicPr>
          <p:cNvPr id="7" name="Google Shape;149;p23">
            <a:extLst>
              <a:ext uri="{FF2B5EF4-FFF2-40B4-BE49-F238E27FC236}">
                <a16:creationId xmlns:a16="http://schemas.microsoft.com/office/drawing/2014/main" id="{B3805764-20A2-EF44-A2E2-5BCE04BCB1E5}"/>
              </a:ext>
            </a:extLst>
          </p:cNvPr>
          <p:cNvPicPr preferRelativeResize="0"/>
          <p:nvPr/>
        </p:nvPicPr>
        <p:blipFill>
          <a:blip r:embed="rId3">
            <a:alphaModFix/>
          </a:blip>
          <a:stretch>
            <a:fillRect/>
          </a:stretch>
        </p:blipFill>
        <p:spPr>
          <a:xfrm>
            <a:off x="7636037" y="507018"/>
            <a:ext cx="4531675" cy="4828600"/>
          </a:xfrm>
          <a:prstGeom prst="rect">
            <a:avLst/>
          </a:prstGeom>
          <a:noFill/>
          <a:ln>
            <a:noFill/>
          </a:ln>
        </p:spPr>
      </p:pic>
      <p:sp>
        <p:nvSpPr>
          <p:cNvPr id="8" name="TextBox 7">
            <a:extLst>
              <a:ext uri="{FF2B5EF4-FFF2-40B4-BE49-F238E27FC236}">
                <a16:creationId xmlns:a16="http://schemas.microsoft.com/office/drawing/2014/main" id="{66276567-FEDE-0F4E-A818-8D18FC595412}"/>
              </a:ext>
            </a:extLst>
          </p:cNvPr>
          <p:cNvSpPr txBox="1"/>
          <p:nvPr/>
        </p:nvSpPr>
        <p:spPr>
          <a:xfrm>
            <a:off x="10086583" y="5241429"/>
            <a:ext cx="2105417" cy="738664"/>
          </a:xfrm>
          <a:prstGeom prst="rect">
            <a:avLst/>
          </a:prstGeom>
          <a:noFill/>
        </p:spPr>
        <p:txBody>
          <a:bodyPr wrap="square" rtlCol="0">
            <a:spAutoFit/>
          </a:bodyPr>
          <a:lstStyle/>
          <a:p>
            <a:r>
              <a:rPr lang="en-US" dirty="0"/>
              <a:t>Xiaowei Zhu, Lu Yang</a:t>
            </a:r>
          </a:p>
          <a:p>
            <a:r>
              <a:rPr lang="en-US" i="1" dirty="0"/>
              <a:t>Stanford U.</a:t>
            </a:r>
          </a:p>
          <a:p>
            <a:r>
              <a:rPr lang="en-US" dirty="0" err="1"/>
              <a:t>Saikrithika</a:t>
            </a:r>
            <a:r>
              <a:rPr lang="en-US" dirty="0"/>
              <a:t> Gandhi</a:t>
            </a:r>
            <a:endParaRPr lang="en-US" i="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nk Presentation">
  <a:themeElements>
    <a:clrScheme name="Violet II">
      <a:dk1>
        <a:srgbClr val="000000"/>
      </a:dk1>
      <a:lt1>
        <a:srgbClr val="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226</TotalTime>
  <Words>811</Words>
  <Application>Microsoft Office PowerPoint</Application>
  <PresentationFormat>Widescreen</PresentationFormat>
  <Paragraphs>152</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EB Garamond</vt:lpstr>
      <vt:lpstr>Arial</vt:lpstr>
      <vt:lpstr>Calibri</vt:lpstr>
      <vt:lpstr>Georgia</vt:lpstr>
      <vt:lpstr>Times</vt:lpstr>
      <vt:lpstr>Verdana</vt:lpstr>
      <vt:lpstr>Blank Presentation</vt:lpstr>
      <vt:lpstr>Network Integration of Multi-omic Analyses for Malignant Peripheral Nerve Sheath Tumor</vt:lpstr>
      <vt:lpstr>Objective</vt:lpstr>
      <vt:lpstr>Presentation Outline</vt:lpstr>
      <vt:lpstr>Transcriptomics – Batch Effects</vt:lpstr>
      <vt:lpstr>Transcriptomics – Differential Gene Expression</vt:lpstr>
      <vt:lpstr>Genomics – Rare Variant Association Analysis</vt:lpstr>
      <vt:lpstr>Drug-Gene Response</vt:lpstr>
      <vt:lpstr>Integration with Functional Protein Protein Interactions Network</vt:lpstr>
      <vt:lpstr>Hub Genes as the New Putative Biomarkers</vt:lpstr>
      <vt:lpstr>Summary</vt:lpstr>
      <vt:lpstr>TEAM NULL FUNCTION – 2019 NF Hackathon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Network Integration of Multi-omic Analyses for Malignant Peripheral Nerve Sheath Tumor</dc:title>
  <cp:lastModifiedBy>James Moon</cp:lastModifiedBy>
  <cp:revision>18</cp:revision>
  <dcterms:modified xsi:type="dcterms:W3CDTF">2019-09-25T02:50:48Z</dcterms:modified>
</cp:coreProperties>
</file>